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26" r:id="rId1"/>
  </p:sldMasterIdLst>
  <p:notesMasterIdLst>
    <p:notesMasterId r:id="rId24"/>
  </p:notesMasterIdLst>
  <p:sldIdLst>
    <p:sldId id="1773" r:id="rId2"/>
    <p:sldId id="1796" r:id="rId3"/>
    <p:sldId id="1771" r:id="rId4"/>
    <p:sldId id="1791" r:id="rId5"/>
    <p:sldId id="1786" r:id="rId6"/>
    <p:sldId id="1641" r:id="rId7"/>
    <p:sldId id="1770" r:id="rId8"/>
    <p:sldId id="262" r:id="rId9"/>
    <p:sldId id="1572" r:id="rId10"/>
    <p:sldId id="1215" r:id="rId11"/>
    <p:sldId id="1542" r:id="rId12"/>
    <p:sldId id="1648" r:id="rId13"/>
    <p:sldId id="1472" r:id="rId14"/>
    <p:sldId id="1800" r:id="rId15"/>
    <p:sldId id="1802" r:id="rId16"/>
    <p:sldId id="1573" r:id="rId17"/>
    <p:sldId id="1776" r:id="rId18"/>
    <p:sldId id="1769" r:id="rId19"/>
    <p:sldId id="1596" r:id="rId20"/>
    <p:sldId id="1695" r:id="rId21"/>
    <p:sldId id="1725" r:id="rId22"/>
    <p:sldId id="179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ril Sanders" initials="ADS" lastIdx="2" clrIdx="0">
    <p:extLst>
      <p:ext uri="{19B8F6BF-5375-455C-9EA6-DF929625EA0E}">
        <p15:presenceInfo xmlns:p15="http://schemas.microsoft.com/office/powerpoint/2012/main" userId="April Sanders" providerId="None"/>
      </p:ext>
    </p:extLst>
  </p:cmAuthor>
  <p:cmAuthor id="2" name="Walters, Scott" initials="WS" lastIdx="5" clrIdx="1">
    <p:extLst>
      <p:ext uri="{19B8F6BF-5375-455C-9EA6-DF929625EA0E}">
        <p15:presenceInfo xmlns:p15="http://schemas.microsoft.com/office/powerpoint/2012/main" userId="S::scott.walters@unthsc.edu::71bdb49b-c0b3-4af8-b0e7-90afbb124f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437"/>
    <p:restoredTop sz="56068" autoAdjust="0"/>
  </p:normalViewPr>
  <p:slideViewPr>
    <p:cSldViewPr snapToGrid="0" snapToObjects="1">
      <p:cViewPr varScale="1">
        <p:scale>
          <a:sx n="60" d="100"/>
          <a:sy n="60" d="100"/>
        </p:scale>
        <p:origin x="664" y="168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2" Type="http://schemas.microsoft.com/office/2007/relationships/hdphoto" Target="../media/hdphoto2.wdp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254661-A0AA-4FE0-8692-D6BA16CD112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7B253A1-B5BB-4000-A30F-F259556A384D}">
      <dgm:prSet/>
      <dgm:spPr/>
      <dgm:t>
        <a:bodyPr/>
        <a:lstStyle/>
        <a:p>
          <a:pPr>
            <a:defRPr cap="all"/>
          </a:pPr>
          <a:r>
            <a:rPr lang="en-US" dirty="0"/>
            <a:t>Knows the job</a:t>
          </a:r>
        </a:p>
      </dgm:t>
    </dgm:pt>
    <dgm:pt modelId="{42A6AA2B-084B-43EA-B123-687D463229EF}" type="parTrans" cxnId="{0C4A6C14-73C4-48AD-9EEB-AC0D09C96AAA}">
      <dgm:prSet/>
      <dgm:spPr/>
      <dgm:t>
        <a:bodyPr/>
        <a:lstStyle/>
        <a:p>
          <a:endParaRPr lang="en-US"/>
        </a:p>
      </dgm:t>
    </dgm:pt>
    <dgm:pt modelId="{D81006F5-CA67-4DBD-B027-C0C6349D9303}" type="sibTrans" cxnId="{0C4A6C14-73C4-48AD-9EEB-AC0D09C96AAA}">
      <dgm:prSet/>
      <dgm:spPr/>
      <dgm:t>
        <a:bodyPr/>
        <a:lstStyle/>
        <a:p>
          <a:endParaRPr lang="en-US"/>
        </a:p>
      </dgm:t>
    </dgm:pt>
    <dgm:pt modelId="{6ED9774A-6F59-4C65-AA9B-26FCBE1F65CF}">
      <dgm:prSet/>
      <dgm:spPr/>
      <dgm:t>
        <a:bodyPr/>
        <a:lstStyle/>
        <a:p>
          <a:pPr>
            <a:defRPr cap="all"/>
          </a:pPr>
          <a:r>
            <a:rPr lang="en-US" dirty="0"/>
            <a:t>Wants you to succeed</a:t>
          </a:r>
        </a:p>
      </dgm:t>
    </dgm:pt>
    <dgm:pt modelId="{369C045D-B5CF-47E1-A5EA-A62A1636252E}" type="parTrans" cxnId="{627CED6A-E5E8-4A23-9559-49BF8963BD93}">
      <dgm:prSet/>
      <dgm:spPr/>
      <dgm:t>
        <a:bodyPr/>
        <a:lstStyle/>
        <a:p>
          <a:endParaRPr lang="en-US"/>
        </a:p>
      </dgm:t>
    </dgm:pt>
    <dgm:pt modelId="{CB0A19C8-DF13-4F8F-BCD1-698EFFD6606E}" type="sibTrans" cxnId="{627CED6A-E5E8-4A23-9559-49BF8963BD93}">
      <dgm:prSet/>
      <dgm:spPr/>
      <dgm:t>
        <a:bodyPr/>
        <a:lstStyle/>
        <a:p>
          <a:endParaRPr lang="en-US"/>
        </a:p>
      </dgm:t>
    </dgm:pt>
    <dgm:pt modelId="{456A12AA-866B-4D57-9A70-DF89D71C6242}">
      <dgm:prSet/>
      <dgm:spPr/>
      <dgm:t>
        <a:bodyPr/>
        <a:lstStyle/>
        <a:p>
          <a:pPr>
            <a:defRPr cap="all"/>
          </a:pPr>
          <a:r>
            <a:rPr lang="en-US"/>
            <a:t>Respects you</a:t>
          </a:r>
        </a:p>
      </dgm:t>
    </dgm:pt>
    <dgm:pt modelId="{8732EAB1-C490-42C9-99CC-553A69293051}" type="parTrans" cxnId="{1495D0AA-CC4F-41ED-8211-F21B821E7EA5}">
      <dgm:prSet/>
      <dgm:spPr/>
      <dgm:t>
        <a:bodyPr/>
        <a:lstStyle/>
        <a:p>
          <a:endParaRPr lang="en-US"/>
        </a:p>
      </dgm:t>
    </dgm:pt>
    <dgm:pt modelId="{B376EFC7-1007-4AA6-A233-BC55C8F742D5}" type="sibTrans" cxnId="{1495D0AA-CC4F-41ED-8211-F21B821E7EA5}">
      <dgm:prSet/>
      <dgm:spPr/>
      <dgm:t>
        <a:bodyPr/>
        <a:lstStyle/>
        <a:p>
          <a:endParaRPr lang="en-US"/>
        </a:p>
      </dgm:t>
    </dgm:pt>
    <dgm:pt modelId="{660A1721-B04F-4E09-9D0F-DEF3075A88C0}">
      <dgm:prSet/>
      <dgm:spPr/>
      <dgm:t>
        <a:bodyPr/>
        <a:lstStyle/>
        <a:p>
          <a:pPr>
            <a:defRPr cap="all"/>
          </a:pPr>
          <a:r>
            <a:rPr lang="en-US"/>
            <a:t>Challenges you</a:t>
          </a:r>
        </a:p>
      </dgm:t>
    </dgm:pt>
    <dgm:pt modelId="{1080413E-A5FE-4758-82C0-B994F19C5D30}" type="parTrans" cxnId="{3AE41F28-9B8D-47ED-B4CA-BEBE7CFB6AC4}">
      <dgm:prSet/>
      <dgm:spPr/>
      <dgm:t>
        <a:bodyPr/>
        <a:lstStyle/>
        <a:p>
          <a:endParaRPr lang="en-US"/>
        </a:p>
      </dgm:t>
    </dgm:pt>
    <dgm:pt modelId="{D389AD5A-E474-4FD8-8811-71A008D2CEBA}" type="sibTrans" cxnId="{3AE41F28-9B8D-47ED-B4CA-BEBE7CFB6AC4}">
      <dgm:prSet/>
      <dgm:spPr/>
      <dgm:t>
        <a:bodyPr/>
        <a:lstStyle/>
        <a:p>
          <a:endParaRPr lang="en-US"/>
        </a:p>
      </dgm:t>
    </dgm:pt>
    <dgm:pt modelId="{A2AAE477-931A-40DB-A6F9-1D7DFD1C7DD5}">
      <dgm:prSet/>
      <dgm:spPr/>
      <dgm:t>
        <a:bodyPr/>
        <a:lstStyle/>
        <a:p>
          <a:pPr>
            <a:defRPr cap="all"/>
          </a:pPr>
          <a:r>
            <a:rPr lang="en-US" dirty="0"/>
            <a:t>Guides you toward the Solution</a:t>
          </a:r>
        </a:p>
      </dgm:t>
    </dgm:pt>
    <dgm:pt modelId="{A94AB075-E2B8-448E-9CDB-209AD1B85F3A}" type="parTrans" cxnId="{0D7488F9-9507-45A6-85EE-73376266353E}">
      <dgm:prSet/>
      <dgm:spPr/>
      <dgm:t>
        <a:bodyPr/>
        <a:lstStyle/>
        <a:p>
          <a:endParaRPr lang="en-US"/>
        </a:p>
      </dgm:t>
    </dgm:pt>
    <dgm:pt modelId="{E2985ADB-2DBB-4631-9C25-8895D1CA0F5A}" type="sibTrans" cxnId="{0D7488F9-9507-45A6-85EE-73376266353E}">
      <dgm:prSet/>
      <dgm:spPr/>
      <dgm:t>
        <a:bodyPr/>
        <a:lstStyle/>
        <a:p>
          <a:endParaRPr lang="en-US"/>
        </a:p>
      </dgm:t>
    </dgm:pt>
    <dgm:pt modelId="{D3E41105-526A-4AC4-819B-5D1F1142EEEB}" type="pres">
      <dgm:prSet presAssocID="{B1254661-A0AA-4FE0-8692-D6BA16CD112F}" presName="root" presStyleCnt="0">
        <dgm:presLayoutVars>
          <dgm:dir/>
          <dgm:resizeHandles val="exact"/>
        </dgm:presLayoutVars>
      </dgm:prSet>
      <dgm:spPr/>
    </dgm:pt>
    <dgm:pt modelId="{A2A291BA-22E8-4384-A521-0029B8750D5C}" type="pres">
      <dgm:prSet presAssocID="{37B253A1-B5BB-4000-A30F-F259556A384D}" presName="compNode" presStyleCnt="0"/>
      <dgm:spPr/>
    </dgm:pt>
    <dgm:pt modelId="{853B9210-62B6-4F77-AC16-896E74D654EA}" type="pres">
      <dgm:prSet presAssocID="{37B253A1-B5BB-4000-A30F-F259556A384D}" presName="iconBgRect" presStyleLbl="bgShp" presStyleIdx="0" presStyleCnt="5"/>
      <dgm:spPr/>
    </dgm:pt>
    <dgm:pt modelId="{141A9691-CDD0-47C1-AE41-BF1A9714BCC3}" type="pres">
      <dgm:prSet presAssocID="{37B253A1-B5BB-4000-A30F-F259556A384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7D73B6D-1C43-4796-AC45-FEA6311A816B}" type="pres">
      <dgm:prSet presAssocID="{37B253A1-B5BB-4000-A30F-F259556A384D}" presName="spaceRect" presStyleCnt="0"/>
      <dgm:spPr/>
    </dgm:pt>
    <dgm:pt modelId="{502A8F11-9576-459E-9868-72A54C14F47B}" type="pres">
      <dgm:prSet presAssocID="{37B253A1-B5BB-4000-A30F-F259556A384D}" presName="textRect" presStyleLbl="revTx" presStyleIdx="0" presStyleCnt="5">
        <dgm:presLayoutVars>
          <dgm:chMax val="1"/>
          <dgm:chPref val="1"/>
        </dgm:presLayoutVars>
      </dgm:prSet>
      <dgm:spPr/>
    </dgm:pt>
    <dgm:pt modelId="{1D83E4DA-2374-41D5-B2F3-2B3E22234E84}" type="pres">
      <dgm:prSet presAssocID="{D81006F5-CA67-4DBD-B027-C0C6349D9303}" presName="sibTrans" presStyleCnt="0"/>
      <dgm:spPr/>
    </dgm:pt>
    <dgm:pt modelId="{105EC99A-5F00-495D-BC82-0264ED66E417}" type="pres">
      <dgm:prSet presAssocID="{6ED9774A-6F59-4C65-AA9B-26FCBE1F65CF}" presName="compNode" presStyleCnt="0"/>
      <dgm:spPr/>
    </dgm:pt>
    <dgm:pt modelId="{6EC7073E-42BB-4C03-B808-864887DDF945}" type="pres">
      <dgm:prSet presAssocID="{6ED9774A-6F59-4C65-AA9B-26FCBE1F65CF}" presName="iconBgRect" presStyleLbl="bgShp" presStyleIdx="1" presStyleCnt="5"/>
      <dgm:spPr/>
    </dgm:pt>
    <dgm:pt modelId="{62650087-1D79-44FC-82D4-29AC6192D66D}" type="pres">
      <dgm:prSet presAssocID="{6ED9774A-6F59-4C65-AA9B-26FCBE1F65C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7162B02C-B4CF-4127-AF67-70EBABF884DF}" type="pres">
      <dgm:prSet presAssocID="{6ED9774A-6F59-4C65-AA9B-26FCBE1F65CF}" presName="spaceRect" presStyleCnt="0"/>
      <dgm:spPr/>
    </dgm:pt>
    <dgm:pt modelId="{3D4409CE-F9E8-445B-9F7F-776FF4873C23}" type="pres">
      <dgm:prSet presAssocID="{6ED9774A-6F59-4C65-AA9B-26FCBE1F65CF}" presName="textRect" presStyleLbl="revTx" presStyleIdx="1" presStyleCnt="5">
        <dgm:presLayoutVars>
          <dgm:chMax val="1"/>
          <dgm:chPref val="1"/>
        </dgm:presLayoutVars>
      </dgm:prSet>
      <dgm:spPr/>
    </dgm:pt>
    <dgm:pt modelId="{7AAB3665-33F3-489E-9C18-B9214B30AAC7}" type="pres">
      <dgm:prSet presAssocID="{CB0A19C8-DF13-4F8F-BCD1-698EFFD6606E}" presName="sibTrans" presStyleCnt="0"/>
      <dgm:spPr/>
    </dgm:pt>
    <dgm:pt modelId="{16669E7B-8F91-4350-AC6E-69BAE56CA66B}" type="pres">
      <dgm:prSet presAssocID="{456A12AA-866B-4D57-9A70-DF89D71C6242}" presName="compNode" presStyleCnt="0"/>
      <dgm:spPr/>
    </dgm:pt>
    <dgm:pt modelId="{9237D90C-35C4-4D71-A794-FF3E3E8D0EBD}" type="pres">
      <dgm:prSet presAssocID="{456A12AA-866B-4D57-9A70-DF89D71C6242}" presName="iconBgRect" presStyleLbl="bgShp" presStyleIdx="2" presStyleCnt="5"/>
      <dgm:spPr/>
    </dgm:pt>
    <dgm:pt modelId="{9865B030-FE0D-41CB-8DF7-2F72969ABC9A}" type="pres">
      <dgm:prSet presAssocID="{456A12AA-866B-4D57-9A70-DF89D71C624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 Love Face Outline"/>
        </a:ext>
      </dgm:extLst>
    </dgm:pt>
    <dgm:pt modelId="{C05F79DE-F866-4FB9-AA47-F0AC2740F550}" type="pres">
      <dgm:prSet presAssocID="{456A12AA-866B-4D57-9A70-DF89D71C6242}" presName="spaceRect" presStyleCnt="0"/>
      <dgm:spPr/>
    </dgm:pt>
    <dgm:pt modelId="{84B59E7C-3C50-43D2-8939-F4A9471F7040}" type="pres">
      <dgm:prSet presAssocID="{456A12AA-866B-4D57-9A70-DF89D71C6242}" presName="textRect" presStyleLbl="revTx" presStyleIdx="2" presStyleCnt="5">
        <dgm:presLayoutVars>
          <dgm:chMax val="1"/>
          <dgm:chPref val="1"/>
        </dgm:presLayoutVars>
      </dgm:prSet>
      <dgm:spPr/>
    </dgm:pt>
    <dgm:pt modelId="{B48365EE-32DB-4E5B-825D-D4DC4249B26A}" type="pres">
      <dgm:prSet presAssocID="{B376EFC7-1007-4AA6-A233-BC55C8F742D5}" presName="sibTrans" presStyleCnt="0"/>
      <dgm:spPr/>
    </dgm:pt>
    <dgm:pt modelId="{C7243D28-7E13-444A-85A9-26ADA4DD56D2}" type="pres">
      <dgm:prSet presAssocID="{660A1721-B04F-4E09-9D0F-DEF3075A88C0}" presName="compNode" presStyleCnt="0"/>
      <dgm:spPr/>
    </dgm:pt>
    <dgm:pt modelId="{9042CE56-DEA9-49FE-B5F1-2F2E2D330501}" type="pres">
      <dgm:prSet presAssocID="{660A1721-B04F-4E09-9D0F-DEF3075A88C0}" presName="iconBgRect" presStyleLbl="bgShp" presStyleIdx="3" presStyleCnt="5"/>
      <dgm:spPr/>
    </dgm:pt>
    <dgm:pt modelId="{40643557-BED7-44FE-86FC-54B1D7F08D8F}" type="pres">
      <dgm:prSet presAssocID="{660A1721-B04F-4E09-9D0F-DEF3075A88C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C78F81C6-CB62-4774-B320-ABB7EE95CAE7}" type="pres">
      <dgm:prSet presAssocID="{660A1721-B04F-4E09-9D0F-DEF3075A88C0}" presName="spaceRect" presStyleCnt="0"/>
      <dgm:spPr/>
    </dgm:pt>
    <dgm:pt modelId="{AFA9EBFB-3224-4B54-A2C7-54D2AA95B5DE}" type="pres">
      <dgm:prSet presAssocID="{660A1721-B04F-4E09-9D0F-DEF3075A88C0}" presName="textRect" presStyleLbl="revTx" presStyleIdx="3" presStyleCnt="5">
        <dgm:presLayoutVars>
          <dgm:chMax val="1"/>
          <dgm:chPref val="1"/>
        </dgm:presLayoutVars>
      </dgm:prSet>
      <dgm:spPr/>
    </dgm:pt>
    <dgm:pt modelId="{1407F97F-9CA4-4E5B-AFF0-D00DE6D3092A}" type="pres">
      <dgm:prSet presAssocID="{D389AD5A-E474-4FD8-8811-71A008D2CEBA}" presName="sibTrans" presStyleCnt="0"/>
      <dgm:spPr/>
    </dgm:pt>
    <dgm:pt modelId="{C9C53924-10F0-484C-8D42-82B103B5A416}" type="pres">
      <dgm:prSet presAssocID="{A2AAE477-931A-40DB-A6F9-1D7DFD1C7DD5}" presName="compNode" presStyleCnt="0"/>
      <dgm:spPr/>
    </dgm:pt>
    <dgm:pt modelId="{6C2EF28D-7896-4607-AD59-E40D70A6BC3C}" type="pres">
      <dgm:prSet presAssocID="{A2AAE477-931A-40DB-A6F9-1D7DFD1C7DD5}" presName="iconBgRect" presStyleLbl="bgShp" presStyleIdx="4" presStyleCnt="5"/>
      <dgm:spPr/>
    </dgm:pt>
    <dgm:pt modelId="{19E98A0A-3692-405E-8945-603334A47CFE}" type="pres">
      <dgm:prSet presAssocID="{A2AAE477-931A-40DB-A6F9-1D7DFD1C7DD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A720AE7F-D1AB-44D7-A40F-BD050254C3CF}" type="pres">
      <dgm:prSet presAssocID="{A2AAE477-931A-40DB-A6F9-1D7DFD1C7DD5}" presName="spaceRect" presStyleCnt="0"/>
      <dgm:spPr/>
    </dgm:pt>
    <dgm:pt modelId="{D5E4A273-8FEF-43D5-BF1F-1B50F03340CE}" type="pres">
      <dgm:prSet presAssocID="{A2AAE477-931A-40DB-A6F9-1D7DFD1C7DD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0C4A6C14-73C4-48AD-9EEB-AC0D09C96AAA}" srcId="{B1254661-A0AA-4FE0-8692-D6BA16CD112F}" destId="{37B253A1-B5BB-4000-A30F-F259556A384D}" srcOrd="0" destOrd="0" parTransId="{42A6AA2B-084B-43EA-B123-687D463229EF}" sibTransId="{D81006F5-CA67-4DBD-B027-C0C6349D9303}"/>
    <dgm:cxn modelId="{3AE41F28-9B8D-47ED-B4CA-BEBE7CFB6AC4}" srcId="{B1254661-A0AA-4FE0-8692-D6BA16CD112F}" destId="{660A1721-B04F-4E09-9D0F-DEF3075A88C0}" srcOrd="3" destOrd="0" parTransId="{1080413E-A5FE-4758-82C0-B994F19C5D30}" sibTransId="{D389AD5A-E474-4FD8-8811-71A008D2CEBA}"/>
    <dgm:cxn modelId="{F4D70A37-0169-4937-A74A-4DF2C3ED4BA1}" type="presOf" srcId="{B1254661-A0AA-4FE0-8692-D6BA16CD112F}" destId="{D3E41105-526A-4AC4-819B-5D1F1142EEEB}" srcOrd="0" destOrd="0" presId="urn:microsoft.com/office/officeart/2018/5/layout/IconCircleLabelList"/>
    <dgm:cxn modelId="{C6E96C48-FFD0-4570-B857-376E3260F1BC}" type="presOf" srcId="{37B253A1-B5BB-4000-A30F-F259556A384D}" destId="{502A8F11-9576-459E-9868-72A54C14F47B}" srcOrd="0" destOrd="0" presId="urn:microsoft.com/office/officeart/2018/5/layout/IconCircleLabelList"/>
    <dgm:cxn modelId="{627CED6A-E5E8-4A23-9559-49BF8963BD93}" srcId="{B1254661-A0AA-4FE0-8692-D6BA16CD112F}" destId="{6ED9774A-6F59-4C65-AA9B-26FCBE1F65CF}" srcOrd="1" destOrd="0" parTransId="{369C045D-B5CF-47E1-A5EA-A62A1636252E}" sibTransId="{CB0A19C8-DF13-4F8F-BCD1-698EFFD6606E}"/>
    <dgm:cxn modelId="{6122FF70-5FEC-4EDC-9E5F-A8667DF970E2}" type="presOf" srcId="{660A1721-B04F-4E09-9D0F-DEF3075A88C0}" destId="{AFA9EBFB-3224-4B54-A2C7-54D2AA95B5DE}" srcOrd="0" destOrd="0" presId="urn:microsoft.com/office/officeart/2018/5/layout/IconCircleLabelList"/>
    <dgm:cxn modelId="{05E89A7F-AA96-4A28-8E04-9D454EDE750D}" type="presOf" srcId="{6ED9774A-6F59-4C65-AA9B-26FCBE1F65CF}" destId="{3D4409CE-F9E8-445B-9F7F-776FF4873C23}" srcOrd="0" destOrd="0" presId="urn:microsoft.com/office/officeart/2018/5/layout/IconCircleLabelList"/>
    <dgm:cxn modelId="{CBC18990-A3DD-49D6-8F56-01A5EFC1F6AB}" type="presOf" srcId="{456A12AA-866B-4D57-9A70-DF89D71C6242}" destId="{84B59E7C-3C50-43D2-8939-F4A9471F7040}" srcOrd="0" destOrd="0" presId="urn:microsoft.com/office/officeart/2018/5/layout/IconCircleLabelList"/>
    <dgm:cxn modelId="{9BC395A9-F134-477E-8B71-3435D1BC65B1}" type="presOf" srcId="{A2AAE477-931A-40DB-A6F9-1D7DFD1C7DD5}" destId="{D5E4A273-8FEF-43D5-BF1F-1B50F03340CE}" srcOrd="0" destOrd="0" presId="urn:microsoft.com/office/officeart/2018/5/layout/IconCircleLabelList"/>
    <dgm:cxn modelId="{1495D0AA-CC4F-41ED-8211-F21B821E7EA5}" srcId="{B1254661-A0AA-4FE0-8692-D6BA16CD112F}" destId="{456A12AA-866B-4D57-9A70-DF89D71C6242}" srcOrd="2" destOrd="0" parTransId="{8732EAB1-C490-42C9-99CC-553A69293051}" sibTransId="{B376EFC7-1007-4AA6-A233-BC55C8F742D5}"/>
    <dgm:cxn modelId="{0D7488F9-9507-45A6-85EE-73376266353E}" srcId="{B1254661-A0AA-4FE0-8692-D6BA16CD112F}" destId="{A2AAE477-931A-40DB-A6F9-1D7DFD1C7DD5}" srcOrd="4" destOrd="0" parTransId="{A94AB075-E2B8-448E-9CDB-209AD1B85F3A}" sibTransId="{E2985ADB-2DBB-4631-9C25-8895D1CA0F5A}"/>
    <dgm:cxn modelId="{80F46CB9-940F-4930-9A63-368CE07E5C8B}" type="presParOf" srcId="{D3E41105-526A-4AC4-819B-5D1F1142EEEB}" destId="{A2A291BA-22E8-4384-A521-0029B8750D5C}" srcOrd="0" destOrd="0" presId="urn:microsoft.com/office/officeart/2018/5/layout/IconCircleLabelList"/>
    <dgm:cxn modelId="{5AF92A80-C147-49E9-B319-0062611E1202}" type="presParOf" srcId="{A2A291BA-22E8-4384-A521-0029B8750D5C}" destId="{853B9210-62B6-4F77-AC16-896E74D654EA}" srcOrd="0" destOrd="0" presId="urn:microsoft.com/office/officeart/2018/5/layout/IconCircleLabelList"/>
    <dgm:cxn modelId="{83AEFC7C-AA55-4F35-A4DF-3EB55367D4B6}" type="presParOf" srcId="{A2A291BA-22E8-4384-A521-0029B8750D5C}" destId="{141A9691-CDD0-47C1-AE41-BF1A9714BCC3}" srcOrd="1" destOrd="0" presId="urn:microsoft.com/office/officeart/2018/5/layout/IconCircleLabelList"/>
    <dgm:cxn modelId="{0C07F447-C9CB-44E7-85D7-106B8BDF3BBA}" type="presParOf" srcId="{A2A291BA-22E8-4384-A521-0029B8750D5C}" destId="{27D73B6D-1C43-4796-AC45-FEA6311A816B}" srcOrd="2" destOrd="0" presId="urn:microsoft.com/office/officeart/2018/5/layout/IconCircleLabelList"/>
    <dgm:cxn modelId="{A861E480-899F-4550-9D2A-05D511C211F4}" type="presParOf" srcId="{A2A291BA-22E8-4384-A521-0029B8750D5C}" destId="{502A8F11-9576-459E-9868-72A54C14F47B}" srcOrd="3" destOrd="0" presId="urn:microsoft.com/office/officeart/2018/5/layout/IconCircleLabelList"/>
    <dgm:cxn modelId="{550220D7-6ADA-4E3C-89EF-BB58C18515B5}" type="presParOf" srcId="{D3E41105-526A-4AC4-819B-5D1F1142EEEB}" destId="{1D83E4DA-2374-41D5-B2F3-2B3E22234E84}" srcOrd="1" destOrd="0" presId="urn:microsoft.com/office/officeart/2018/5/layout/IconCircleLabelList"/>
    <dgm:cxn modelId="{B7572440-54A5-49FB-8393-0A4A737AE2E6}" type="presParOf" srcId="{D3E41105-526A-4AC4-819B-5D1F1142EEEB}" destId="{105EC99A-5F00-495D-BC82-0264ED66E417}" srcOrd="2" destOrd="0" presId="urn:microsoft.com/office/officeart/2018/5/layout/IconCircleLabelList"/>
    <dgm:cxn modelId="{73765648-83A0-4534-9EBA-F8A04B6FCA55}" type="presParOf" srcId="{105EC99A-5F00-495D-BC82-0264ED66E417}" destId="{6EC7073E-42BB-4C03-B808-864887DDF945}" srcOrd="0" destOrd="0" presId="urn:microsoft.com/office/officeart/2018/5/layout/IconCircleLabelList"/>
    <dgm:cxn modelId="{656338C6-F8E6-4E80-99E2-AE7B2940F4D1}" type="presParOf" srcId="{105EC99A-5F00-495D-BC82-0264ED66E417}" destId="{62650087-1D79-44FC-82D4-29AC6192D66D}" srcOrd="1" destOrd="0" presId="urn:microsoft.com/office/officeart/2018/5/layout/IconCircleLabelList"/>
    <dgm:cxn modelId="{E740E5C9-2320-469D-A259-2C7ECA7A958D}" type="presParOf" srcId="{105EC99A-5F00-495D-BC82-0264ED66E417}" destId="{7162B02C-B4CF-4127-AF67-70EBABF884DF}" srcOrd="2" destOrd="0" presId="urn:microsoft.com/office/officeart/2018/5/layout/IconCircleLabelList"/>
    <dgm:cxn modelId="{9D696869-7756-4ED9-9BE3-10A6341F25C7}" type="presParOf" srcId="{105EC99A-5F00-495D-BC82-0264ED66E417}" destId="{3D4409CE-F9E8-445B-9F7F-776FF4873C23}" srcOrd="3" destOrd="0" presId="urn:microsoft.com/office/officeart/2018/5/layout/IconCircleLabelList"/>
    <dgm:cxn modelId="{53F36CC8-3475-4165-B6CA-2C5F7E5BC077}" type="presParOf" srcId="{D3E41105-526A-4AC4-819B-5D1F1142EEEB}" destId="{7AAB3665-33F3-489E-9C18-B9214B30AAC7}" srcOrd="3" destOrd="0" presId="urn:microsoft.com/office/officeart/2018/5/layout/IconCircleLabelList"/>
    <dgm:cxn modelId="{5A99B269-F13C-4D0F-A2B3-FB3A7E4713F4}" type="presParOf" srcId="{D3E41105-526A-4AC4-819B-5D1F1142EEEB}" destId="{16669E7B-8F91-4350-AC6E-69BAE56CA66B}" srcOrd="4" destOrd="0" presId="urn:microsoft.com/office/officeart/2018/5/layout/IconCircleLabelList"/>
    <dgm:cxn modelId="{44E072C8-E4B4-4AC0-B181-6ABD558497CF}" type="presParOf" srcId="{16669E7B-8F91-4350-AC6E-69BAE56CA66B}" destId="{9237D90C-35C4-4D71-A794-FF3E3E8D0EBD}" srcOrd="0" destOrd="0" presId="urn:microsoft.com/office/officeart/2018/5/layout/IconCircleLabelList"/>
    <dgm:cxn modelId="{3CD5B5C1-413F-404F-8674-7C60035CC4C7}" type="presParOf" srcId="{16669E7B-8F91-4350-AC6E-69BAE56CA66B}" destId="{9865B030-FE0D-41CB-8DF7-2F72969ABC9A}" srcOrd="1" destOrd="0" presId="urn:microsoft.com/office/officeart/2018/5/layout/IconCircleLabelList"/>
    <dgm:cxn modelId="{44B7EA87-C7F3-479B-B6EF-2B7DB20C238F}" type="presParOf" srcId="{16669E7B-8F91-4350-AC6E-69BAE56CA66B}" destId="{C05F79DE-F866-4FB9-AA47-F0AC2740F550}" srcOrd="2" destOrd="0" presId="urn:microsoft.com/office/officeart/2018/5/layout/IconCircleLabelList"/>
    <dgm:cxn modelId="{20F36315-865C-4C6B-8BA0-172225D5C035}" type="presParOf" srcId="{16669E7B-8F91-4350-AC6E-69BAE56CA66B}" destId="{84B59E7C-3C50-43D2-8939-F4A9471F7040}" srcOrd="3" destOrd="0" presId="urn:microsoft.com/office/officeart/2018/5/layout/IconCircleLabelList"/>
    <dgm:cxn modelId="{EEDFD82A-FBC5-448E-8C25-F3E28AC4CD8F}" type="presParOf" srcId="{D3E41105-526A-4AC4-819B-5D1F1142EEEB}" destId="{B48365EE-32DB-4E5B-825D-D4DC4249B26A}" srcOrd="5" destOrd="0" presId="urn:microsoft.com/office/officeart/2018/5/layout/IconCircleLabelList"/>
    <dgm:cxn modelId="{970C439E-5431-4512-AA6E-93D09EBC998B}" type="presParOf" srcId="{D3E41105-526A-4AC4-819B-5D1F1142EEEB}" destId="{C7243D28-7E13-444A-85A9-26ADA4DD56D2}" srcOrd="6" destOrd="0" presId="urn:microsoft.com/office/officeart/2018/5/layout/IconCircleLabelList"/>
    <dgm:cxn modelId="{6331ECA0-EAB3-4C4A-B679-EA4CC37B2A54}" type="presParOf" srcId="{C7243D28-7E13-444A-85A9-26ADA4DD56D2}" destId="{9042CE56-DEA9-49FE-B5F1-2F2E2D330501}" srcOrd="0" destOrd="0" presId="urn:microsoft.com/office/officeart/2018/5/layout/IconCircleLabelList"/>
    <dgm:cxn modelId="{F475EF91-936A-4C17-9D95-399F2E43B1B8}" type="presParOf" srcId="{C7243D28-7E13-444A-85A9-26ADA4DD56D2}" destId="{40643557-BED7-44FE-86FC-54B1D7F08D8F}" srcOrd="1" destOrd="0" presId="urn:microsoft.com/office/officeart/2018/5/layout/IconCircleLabelList"/>
    <dgm:cxn modelId="{00732B8C-9AE5-4AD8-B41C-AAD425EA313C}" type="presParOf" srcId="{C7243D28-7E13-444A-85A9-26ADA4DD56D2}" destId="{C78F81C6-CB62-4774-B320-ABB7EE95CAE7}" srcOrd="2" destOrd="0" presId="urn:microsoft.com/office/officeart/2018/5/layout/IconCircleLabelList"/>
    <dgm:cxn modelId="{E69D6FF2-AE30-40A9-93EF-BB13DE79B934}" type="presParOf" srcId="{C7243D28-7E13-444A-85A9-26ADA4DD56D2}" destId="{AFA9EBFB-3224-4B54-A2C7-54D2AA95B5DE}" srcOrd="3" destOrd="0" presId="urn:microsoft.com/office/officeart/2018/5/layout/IconCircleLabelList"/>
    <dgm:cxn modelId="{329C0139-8C94-43EC-844D-7E490574B5AA}" type="presParOf" srcId="{D3E41105-526A-4AC4-819B-5D1F1142EEEB}" destId="{1407F97F-9CA4-4E5B-AFF0-D00DE6D3092A}" srcOrd="7" destOrd="0" presId="urn:microsoft.com/office/officeart/2018/5/layout/IconCircleLabelList"/>
    <dgm:cxn modelId="{1C92D618-80CF-4215-A9E8-639FDAA84BAD}" type="presParOf" srcId="{D3E41105-526A-4AC4-819B-5D1F1142EEEB}" destId="{C9C53924-10F0-484C-8D42-82B103B5A416}" srcOrd="8" destOrd="0" presId="urn:microsoft.com/office/officeart/2018/5/layout/IconCircleLabelList"/>
    <dgm:cxn modelId="{D49FDDD9-5EA1-49D5-B205-FF17BE76C3C1}" type="presParOf" srcId="{C9C53924-10F0-484C-8D42-82B103B5A416}" destId="{6C2EF28D-7896-4607-AD59-E40D70A6BC3C}" srcOrd="0" destOrd="0" presId="urn:microsoft.com/office/officeart/2018/5/layout/IconCircleLabelList"/>
    <dgm:cxn modelId="{4C59358D-5870-4519-9893-5A76733FEDC2}" type="presParOf" srcId="{C9C53924-10F0-484C-8D42-82B103B5A416}" destId="{19E98A0A-3692-405E-8945-603334A47CFE}" srcOrd="1" destOrd="0" presId="urn:microsoft.com/office/officeart/2018/5/layout/IconCircleLabelList"/>
    <dgm:cxn modelId="{9280F8F9-7DEE-470B-9703-1FF76857C1F4}" type="presParOf" srcId="{C9C53924-10F0-484C-8D42-82B103B5A416}" destId="{A720AE7F-D1AB-44D7-A40F-BD050254C3CF}" srcOrd="2" destOrd="0" presId="urn:microsoft.com/office/officeart/2018/5/layout/IconCircleLabelList"/>
    <dgm:cxn modelId="{8984F0FB-E662-4D28-BD7F-FB0264E79BCB}" type="presParOf" srcId="{C9C53924-10F0-484C-8D42-82B103B5A416}" destId="{D5E4A273-8FEF-43D5-BF1F-1B50F03340C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1D8AC7-CAFF-774A-BAA4-0BE0491C8453}" type="doc">
      <dgm:prSet loTypeId="urn:microsoft.com/office/officeart/2008/layout/CircleAccentTimeline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03D287-8743-184A-82B7-B554881B3F6F}">
      <dgm:prSet phldrT="[Text]"/>
      <dgm:spPr/>
      <dgm:t>
        <a:bodyPr/>
        <a:lstStyle/>
        <a:p>
          <a:r>
            <a:rPr lang="en-US" dirty="0"/>
            <a:t>Counseling</a:t>
          </a:r>
        </a:p>
      </dgm:t>
    </dgm:pt>
    <dgm:pt modelId="{49AD21DC-B51B-424E-B521-C50C53143C1B}" type="parTrans" cxnId="{284F83DF-5199-D245-A534-89364AC9275F}">
      <dgm:prSet/>
      <dgm:spPr/>
      <dgm:t>
        <a:bodyPr/>
        <a:lstStyle/>
        <a:p>
          <a:endParaRPr lang="en-US"/>
        </a:p>
      </dgm:t>
    </dgm:pt>
    <dgm:pt modelId="{E59E9447-7390-5942-9F75-93748D1A74C8}" type="sibTrans" cxnId="{284F83DF-5199-D245-A534-89364AC9275F}">
      <dgm:prSet/>
      <dgm:spPr/>
      <dgm:t>
        <a:bodyPr/>
        <a:lstStyle/>
        <a:p>
          <a:endParaRPr lang="en-US"/>
        </a:p>
      </dgm:t>
    </dgm:pt>
    <dgm:pt modelId="{F72AFDAD-147F-424B-B9DF-6A65CADB1571}">
      <dgm:prSet phldrT="[Text]"/>
      <dgm:spPr/>
      <dgm:t>
        <a:bodyPr/>
        <a:lstStyle/>
        <a:p>
          <a:r>
            <a:rPr lang="en-US" dirty="0"/>
            <a:t>Conversation</a:t>
          </a:r>
        </a:p>
      </dgm:t>
    </dgm:pt>
    <dgm:pt modelId="{1A8A91AA-7A4D-834B-9770-81E340156403}" type="parTrans" cxnId="{21FD20AA-EBDC-E140-BE78-F55C8926359D}">
      <dgm:prSet/>
      <dgm:spPr/>
      <dgm:t>
        <a:bodyPr/>
        <a:lstStyle/>
        <a:p>
          <a:endParaRPr lang="en-US"/>
        </a:p>
      </dgm:t>
    </dgm:pt>
    <dgm:pt modelId="{EC4926FB-843E-9544-8CD8-44A8A8D4D158}" type="sibTrans" cxnId="{21FD20AA-EBDC-E140-BE78-F55C8926359D}">
      <dgm:prSet/>
      <dgm:spPr/>
      <dgm:t>
        <a:bodyPr/>
        <a:lstStyle/>
        <a:p>
          <a:endParaRPr lang="en-US"/>
        </a:p>
      </dgm:t>
    </dgm:pt>
    <dgm:pt modelId="{21013CE4-ABCB-574B-A67E-FB3B4F4C4B2A}">
      <dgm:prSet phldrT="[Text]"/>
      <dgm:spPr/>
      <dgm:t>
        <a:bodyPr/>
        <a:lstStyle/>
        <a:p>
          <a:r>
            <a:rPr lang="en-US" dirty="0"/>
            <a:t>Counseling</a:t>
          </a:r>
        </a:p>
      </dgm:t>
    </dgm:pt>
    <dgm:pt modelId="{2CB6540E-AABB-D94E-8A3E-B965C97ACD56}" type="parTrans" cxnId="{570B3564-30E9-8143-93F3-20BCD917D815}">
      <dgm:prSet/>
      <dgm:spPr/>
      <dgm:t>
        <a:bodyPr/>
        <a:lstStyle/>
        <a:p>
          <a:endParaRPr lang="en-US"/>
        </a:p>
      </dgm:t>
    </dgm:pt>
    <dgm:pt modelId="{4BC2584F-18B6-5742-A187-BC5BBA712379}" type="sibTrans" cxnId="{570B3564-30E9-8143-93F3-20BCD917D815}">
      <dgm:prSet/>
      <dgm:spPr/>
      <dgm:t>
        <a:bodyPr/>
        <a:lstStyle/>
        <a:p>
          <a:endParaRPr lang="en-US"/>
        </a:p>
      </dgm:t>
    </dgm:pt>
    <dgm:pt modelId="{2FAD18A1-7A29-E941-AAF2-C6394191171F}">
      <dgm:prSet phldrT="[Text]"/>
      <dgm:spPr/>
      <dgm:t>
        <a:bodyPr/>
        <a:lstStyle/>
        <a:p>
          <a:r>
            <a:rPr lang="en-US" dirty="0"/>
            <a:t>Conversation</a:t>
          </a:r>
        </a:p>
      </dgm:t>
    </dgm:pt>
    <dgm:pt modelId="{ED1853E1-EC06-2547-AB3F-15BDCB7476D1}" type="parTrans" cxnId="{27787C01-CBB2-AA43-90D3-950642ACFA07}">
      <dgm:prSet/>
      <dgm:spPr/>
      <dgm:t>
        <a:bodyPr/>
        <a:lstStyle/>
        <a:p>
          <a:endParaRPr lang="en-US"/>
        </a:p>
      </dgm:t>
    </dgm:pt>
    <dgm:pt modelId="{5C555C32-5FA2-F54F-89C9-45C3B5AD2328}" type="sibTrans" cxnId="{27787C01-CBB2-AA43-90D3-950642ACFA07}">
      <dgm:prSet/>
      <dgm:spPr/>
      <dgm:t>
        <a:bodyPr/>
        <a:lstStyle/>
        <a:p>
          <a:endParaRPr lang="en-US"/>
        </a:p>
      </dgm:t>
    </dgm:pt>
    <dgm:pt modelId="{64DABA50-E15E-A446-BA71-233E2B250BF4}">
      <dgm:prSet phldrT="[Text]"/>
      <dgm:spPr/>
      <dgm:t>
        <a:bodyPr/>
        <a:lstStyle/>
        <a:p>
          <a:r>
            <a:rPr lang="en-US" dirty="0"/>
            <a:t>Conversation</a:t>
          </a:r>
        </a:p>
      </dgm:t>
    </dgm:pt>
    <dgm:pt modelId="{69E7EE11-5B27-1444-B3D6-4A5BC63960C6}" type="parTrans" cxnId="{73ACA341-CBFA-8447-A299-19B2A48911B6}">
      <dgm:prSet/>
      <dgm:spPr/>
      <dgm:t>
        <a:bodyPr/>
        <a:lstStyle/>
        <a:p>
          <a:endParaRPr lang="en-US"/>
        </a:p>
      </dgm:t>
    </dgm:pt>
    <dgm:pt modelId="{DD8CDA1F-4A82-A546-B6D3-FFC2E00A76C9}" type="sibTrans" cxnId="{73ACA341-CBFA-8447-A299-19B2A48911B6}">
      <dgm:prSet/>
      <dgm:spPr/>
      <dgm:t>
        <a:bodyPr/>
        <a:lstStyle/>
        <a:p>
          <a:endParaRPr lang="en-US"/>
        </a:p>
      </dgm:t>
    </dgm:pt>
    <dgm:pt modelId="{080A07BB-4443-584A-9A0A-34D6880F3FB9}">
      <dgm:prSet phldrT="[Text]"/>
      <dgm:spPr/>
      <dgm:t>
        <a:bodyPr/>
        <a:lstStyle/>
        <a:p>
          <a:r>
            <a:rPr lang="en-US" dirty="0"/>
            <a:t>Conversation</a:t>
          </a:r>
        </a:p>
      </dgm:t>
    </dgm:pt>
    <dgm:pt modelId="{0397E160-235B-EC41-95F8-5F3E9F57410D}" type="parTrans" cxnId="{7F62226A-BFB6-9A4E-8F4A-836E53AA9DB7}">
      <dgm:prSet/>
      <dgm:spPr/>
      <dgm:t>
        <a:bodyPr/>
        <a:lstStyle/>
        <a:p>
          <a:endParaRPr lang="en-US"/>
        </a:p>
      </dgm:t>
    </dgm:pt>
    <dgm:pt modelId="{13F3BF73-14BC-0C49-8DA4-97BE97B2524D}" type="sibTrans" cxnId="{7F62226A-BFB6-9A4E-8F4A-836E53AA9DB7}">
      <dgm:prSet/>
      <dgm:spPr/>
      <dgm:t>
        <a:bodyPr/>
        <a:lstStyle/>
        <a:p>
          <a:endParaRPr lang="en-US"/>
        </a:p>
      </dgm:t>
    </dgm:pt>
    <dgm:pt modelId="{7DFDE945-9BB0-D643-8AB3-C5CF995C4F10}">
      <dgm:prSet phldrT="[Text]"/>
      <dgm:spPr/>
      <dgm:t>
        <a:bodyPr/>
        <a:lstStyle/>
        <a:p>
          <a:r>
            <a:rPr lang="en-US" dirty="0"/>
            <a:t>Counseling</a:t>
          </a:r>
        </a:p>
      </dgm:t>
    </dgm:pt>
    <dgm:pt modelId="{D6E57681-9A1E-C042-95F6-86460BF6D708}" type="parTrans" cxnId="{376D90C1-53B1-194C-AAC8-FF732C0A2203}">
      <dgm:prSet/>
      <dgm:spPr/>
      <dgm:t>
        <a:bodyPr/>
        <a:lstStyle/>
        <a:p>
          <a:endParaRPr lang="en-US"/>
        </a:p>
      </dgm:t>
    </dgm:pt>
    <dgm:pt modelId="{0F87CE33-4D76-E349-A761-F2EB9E98D914}" type="sibTrans" cxnId="{376D90C1-53B1-194C-AAC8-FF732C0A2203}">
      <dgm:prSet/>
      <dgm:spPr/>
      <dgm:t>
        <a:bodyPr/>
        <a:lstStyle/>
        <a:p>
          <a:endParaRPr lang="en-US"/>
        </a:p>
      </dgm:t>
    </dgm:pt>
    <dgm:pt modelId="{1EAE15DD-10EF-7641-8F3D-68D278107350}">
      <dgm:prSet phldrT="[Text]"/>
      <dgm:spPr/>
      <dgm:t>
        <a:bodyPr/>
        <a:lstStyle/>
        <a:p>
          <a:r>
            <a:rPr lang="en-US" dirty="0"/>
            <a:t>Conversation</a:t>
          </a:r>
        </a:p>
      </dgm:t>
    </dgm:pt>
    <dgm:pt modelId="{86F84C55-B9BD-B842-A362-D0062F5366A2}" type="parTrans" cxnId="{A39AFE90-F15D-4A4D-8DD7-52589D41E2F4}">
      <dgm:prSet/>
      <dgm:spPr/>
      <dgm:t>
        <a:bodyPr/>
        <a:lstStyle/>
        <a:p>
          <a:endParaRPr lang="en-US"/>
        </a:p>
      </dgm:t>
    </dgm:pt>
    <dgm:pt modelId="{FC2068A3-9700-CC45-8210-45F166E2498F}" type="sibTrans" cxnId="{A39AFE90-F15D-4A4D-8DD7-52589D41E2F4}">
      <dgm:prSet/>
      <dgm:spPr/>
      <dgm:t>
        <a:bodyPr/>
        <a:lstStyle/>
        <a:p>
          <a:endParaRPr lang="en-US"/>
        </a:p>
      </dgm:t>
    </dgm:pt>
    <dgm:pt modelId="{65FE5094-3739-654E-ACD1-E8005FC1ED8C}" type="pres">
      <dgm:prSet presAssocID="{871D8AC7-CAFF-774A-BAA4-0BE0491C8453}" presName="Name0" presStyleCnt="0">
        <dgm:presLayoutVars>
          <dgm:dir/>
        </dgm:presLayoutVars>
      </dgm:prSet>
      <dgm:spPr/>
    </dgm:pt>
    <dgm:pt modelId="{9B10F825-536C-5842-A012-7FAD95118543}" type="pres">
      <dgm:prSet presAssocID="{BE03D287-8743-184A-82B7-B554881B3F6F}" presName="parComposite" presStyleCnt="0"/>
      <dgm:spPr/>
    </dgm:pt>
    <dgm:pt modelId="{144441E5-37D2-1243-9619-CFC1DC09B3B5}" type="pres">
      <dgm:prSet presAssocID="{BE03D287-8743-184A-82B7-B554881B3F6F}" presName="parBigCircle" presStyleLbl="node0" presStyleIdx="0" presStyleCnt="3"/>
      <dgm:spPr/>
    </dgm:pt>
    <dgm:pt modelId="{23066A45-419C-0A45-A83C-5FF444396B5B}" type="pres">
      <dgm:prSet presAssocID="{BE03D287-8743-184A-82B7-B554881B3F6F}" presName="parTx" presStyleLbl="revTx" presStyleIdx="0" presStyleCnt="13"/>
      <dgm:spPr/>
    </dgm:pt>
    <dgm:pt modelId="{6FCCE259-DD48-C049-BEA8-3CBB5ADE023A}" type="pres">
      <dgm:prSet presAssocID="{BE03D287-8743-184A-82B7-B554881B3F6F}" presName="bSpace" presStyleCnt="0"/>
      <dgm:spPr/>
    </dgm:pt>
    <dgm:pt modelId="{A8236C38-7275-F14E-8051-F21340E0188B}" type="pres">
      <dgm:prSet presAssocID="{BE03D287-8743-184A-82B7-B554881B3F6F}" presName="parBackupNorm" presStyleCnt="0"/>
      <dgm:spPr/>
    </dgm:pt>
    <dgm:pt modelId="{BE13ECBB-73C7-9144-AED0-C99218B67866}" type="pres">
      <dgm:prSet presAssocID="{E59E9447-7390-5942-9F75-93748D1A74C8}" presName="parSpace" presStyleCnt="0"/>
      <dgm:spPr/>
    </dgm:pt>
    <dgm:pt modelId="{F08978C4-1AA7-6E49-8EF6-AAB8FD2B1249}" type="pres">
      <dgm:prSet presAssocID="{F72AFDAD-147F-424B-B9DF-6A65CADB1571}" presName="desBackupLeftNorm" presStyleCnt="0"/>
      <dgm:spPr/>
    </dgm:pt>
    <dgm:pt modelId="{7F9DBA46-216A-3F4B-907E-A75E76AB550A}" type="pres">
      <dgm:prSet presAssocID="{F72AFDAD-147F-424B-B9DF-6A65CADB1571}" presName="desComposite" presStyleCnt="0"/>
      <dgm:spPr/>
    </dgm:pt>
    <dgm:pt modelId="{28BED46A-BDD4-C845-BC06-140A373A730A}" type="pres">
      <dgm:prSet presAssocID="{F72AFDAD-147F-424B-B9DF-6A65CADB1571}" presName="desCircle" presStyleLbl="node1" presStyleIdx="0" presStyleCnt="5"/>
      <dgm:spPr>
        <a:blipFill dpi="0"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-762000" sx="92000" sy="89000" flip="xy" algn="ctr"/>
        </a:blipFill>
      </dgm:spPr>
    </dgm:pt>
    <dgm:pt modelId="{C3049B92-CE3D-4340-BE5A-3A0A702C32E2}" type="pres">
      <dgm:prSet presAssocID="{F72AFDAD-147F-424B-B9DF-6A65CADB1571}" presName="chTx" presStyleLbl="revTx" presStyleIdx="1" presStyleCnt="13"/>
      <dgm:spPr/>
    </dgm:pt>
    <dgm:pt modelId="{7822FABC-B2E6-684B-9598-91CEE37AF258}" type="pres">
      <dgm:prSet presAssocID="{F72AFDAD-147F-424B-B9DF-6A65CADB1571}" presName="desTx" presStyleLbl="revTx" presStyleIdx="2" presStyleCnt="13">
        <dgm:presLayoutVars>
          <dgm:bulletEnabled val="1"/>
        </dgm:presLayoutVars>
      </dgm:prSet>
      <dgm:spPr/>
    </dgm:pt>
    <dgm:pt modelId="{F9A5D32C-84CF-9A4C-8154-98960376F4C6}" type="pres">
      <dgm:prSet presAssocID="{F72AFDAD-147F-424B-B9DF-6A65CADB1571}" presName="desBackupRightNorm" presStyleCnt="0"/>
      <dgm:spPr/>
    </dgm:pt>
    <dgm:pt modelId="{BB4986EF-2CE4-B84F-BDEB-8F718020CD71}" type="pres">
      <dgm:prSet presAssocID="{EC4926FB-843E-9544-8CD8-44A8A8D4D158}" presName="desSpace" presStyleCnt="0"/>
      <dgm:spPr/>
    </dgm:pt>
    <dgm:pt modelId="{22DF6B76-5B9C-FC43-8283-219887BDC1E0}" type="pres">
      <dgm:prSet presAssocID="{080A07BB-4443-584A-9A0A-34D6880F3FB9}" presName="desBackupLeftNorm" presStyleCnt="0"/>
      <dgm:spPr/>
    </dgm:pt>
    <dgm:pt modelId="{282D83A5-E074-F741-BDF4-B8397F30EA59}" type="pres">
      <dgm:prSet presAssocID="{080A07BB-4443-584A-9A0A-34D6880F3FB9}" presName="desComposite" presStyleCnt="0"/>
      <dgm:spPr/>
    </dgm:pt>
    <dgm:pt modelId="{D871A6CC-8600-FE41-A31A-E9A480A2EFC4}" type="pres">
      <dgm:prSet presAssocID="{080A07BB-4443-584A-9A0A-34D6880F3FB9}" presName="desCircle" presStyleLbl="node1" presStyleIdx="1" presStyleCnt="5"/>
      <dgm:spPr>
        <a:blipFill dpi="0"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-762000" sx="92000" sy="89000" flip="xy" algn="ctr"/>
        </a:blipFill>
      </dgm:spPr>
    </dgm:pt>
    <dgm:pt modelId="{6FBA9F70-0EA8-F049-A2AA-5856378A6950}" type="pres">
      <dgm:prSet presAssocID="{080A07BB-4443-584A-9A0A-34D6880F3FB9}" presName="chTx" presStyleLbl="revTx" presStyleIdx="3" presStyleCnt="13"/>
      <dgm:spPr/>
    </dgm:pt>
    <dgm:pt modelId="{98234CDF-EFC3-CF40-9CE1-34FA33B5CA3D}" type="pres">
      <dgm:prSet presAssocID="{080A07BB-4443-584A-9A0A-34D6880F3FB9}" presName="desTx" presStyleLbl="revTx" presStyleIdx="4" presStyleCnt="13">
        <dgm:presLayoutVars>
          <dgm:bulletEnabled val="1"/>
        </dgm:presLayoutVars>
      </dgm:prSet>
      <dgm:spPr/>
    </dgm:pt>
    <dgm:pt modelId="{EBF3E7AF-4C9F-2B4E-8067-3FBFF63AE9ED}" type="pres">
      <dgm:prSet presAssocID="{080A07BB-4443-584A-9A0A-34D6880F3FB9}" presName="desBackupRightNorm" presStyleCnt="0"/>
      <dgm:spPr/>
    </dgm:pt>
    <dgm:pt modelId="{A83D5494-1508-4F41-9228-5164CD5F02D4}" type="pres">
      <dgm:prSet presAssocID="{13F3BF73-14BC-0C49-8DA4-97BE97B2524D}" presName="desSpace" presStyleCnt="0"/>
      <dgm:spPr/>
    </dgm:pt>
    <dgm:pt modelId="{19692697-53DE-0A40-B12B-324A274AF23B}" type="pres">
      <dgm:prSet presAssocID="{64DABA50-E15E-A446-BA71-233E2B250BF4}" presName="desBackupLeftNorm" presStyleCnt="0"/>
      <dgm:spPr/>
    </dgm:pt>
    <dgm:pt modelId="{9A7065F7-C5BB-CB47-A956-04C64812EA3F}" type="pres">
      <dgm:prSet presAssocID="{64DABA50-E15E-A446-BA71-233E2B250BF4}" presName="desComposite" presStyleCnt="0"/>
      <dgm:spPr/>
    </dgm:pt>
    <dgm:pt modelId="{51D7D13C-9755-9F4D-8065-902F958BDD65}" type="pres">
      <dgm:prSet presAssocID="{64DABA50-E15E-A446-BA71-233E2B250BF4}" presName="desCircle" presStyleLbl="node1" presStyleIdx="2" presStyleCnt="5"/>
      <dgm:spPr>
        <a:blipFill dpi="0"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-762000" sx="92000" sy="89000" flip="xy" algn="ctr"/>
        </a:blipFill>
      </dgm:spPr>
    </dgm:pt>
    <dgm:pt modelId="{26AA6FA5-BF82-BB4C-9219-B5ADF220BF4F}" type="pres">
      <dgm:prSet presAssocID="{64DABA50-E15E-A446-BA71-233E2B250BF4}" presName="chTx" presStyleLbl="revTx" presStyleIdx="5" presStyleCnt="13"/>
      <dgm:spPr/>
    </dgm:pt>
    <dgm:pt modelId="{B906580B-E4DC-F44D-B9D5-F945768B48C7}" type="pres">
      <dgm:prSet presAssocID="{64DABA50-E15E-A446-BA71-233E2B250BF4}" presName="desTx" presStyleLbl="revTx" presStyleIdx="6" presStyleCnt="13">
        <dgm:presLayoutVars>
          <dgm:bulletEnabled val="1"/>
        </dgm:presLayoutVars>
      </dgm:prSet>
      <dgm:spPr/>
    </dgm:pt>
    <dgm:pt modelId="{9006B771-4C60-B44B-9C6B-665F3805EEB5}" type="pres">
      <dgm:prSet presAssocID="{64DABA50-E15E-A446-BA71-233E2B250BF4}" presName="desBackupRightNorm" presStyleCnt="0"/>
      <dgm:spPr/>
    </dgm:pt>
    <dgm:pt modelId="{24D4ED22-549C-DA48-9728-95EB9D87FBC0}" type="pres">
      <dgm:prSet presAssocID="{DD8CDA1F-4A82-A546-B6D3-FFC2E00A76C9}" presName="desSpace" presStyleCnt="0"/>
      <dgm:spPr/>
    </dgm:pt>
    <dgm:pt modelId="{38F3AEE4-8D8E-C540-9D63-F13D8900622F}" type="pres">
      <dgm:prSet presAssocID="{21013CE4-ABCB-574B-A67E-FB3B4F4C4B2A}" presName="parComposite" presStyleCnt="0"/>
      <dgm:spPr/>
    </dgm:pt>
    <dgm:pt modelId="{2F4F3076-188A-5545-96E2-051FB461F7AB}" type="pres">
      <dgm:prSet presAssocID="{21013CE4-ABCB-574B-A67E-FB3B4F4C4B2A}" presName="parBigCircle" presStyleLbl="node0" presStyleIdx="1" presStyleCnt="3"/>
      <dgm:spPr/>
    </dgm:pt>
    <dgm:pt modelId="{397DFEF5-D11F-1144-83F7-17EBA169427D}" type="pres">
      <dgm:prSet presAssocID="{21013CE4-ABCB-574B-A67E-FB3B4F4C4B2A}" presName="parTx" presStyleLbl="revTx" presStyleIdx="7" presStyleCnt="13"/>
      <dgm:spPr/>
    </dgm:pt>
    <dgm:pt modelId="{3505241C-08E2-B240-87C4-E8F0CE852714}" type="pres">
      <dgm:prSet presAssocID="{21013CE4-ABCB-574B-A67E-FB3B4F4C4B2A}" presName="bSpace" presStyleCnt="0"/>
      <dgm:spPr/>
    </dgm:pt>
    <dgm:pt modelId="{C3FA139D-AF1D-B84F-9CA6-080FC0E8E0AA}" type="pres">
      <dgm:prSet presAssocID="{21013CE4-ABCB-574B-A67E-FB3B4F4C4B2A}" presName="parBackupNorm" presStyleCnt="0"/>
      <dgm:spPr/>
    </dgm:pt>
    <dgm:pt modelId="{7CC1BDD8-CF03-6D41-9EBA-5BA5F474EF98}" type="pres">
      <dgm:prSet presAssocID="{4BC2584F-18B6-5742-A187-BC5BBA712379}" presName="parSpace" presStyleCnt="0"/>
      <dgm:spPr/>
    </dgm:pt>
    <dgm:pt modelId="{017B9A25-7BE2-6745-A98A-19893052961D}" type="pres">
      <dgm:prSet presAssocID="{2FAD18A1-7A29-E941-AAF2-C6394191171F}" presName="desBackupLeftNorm" presStyleCnt="0"/>
      <dgm:spPr/>
    </dgm:pt>
    <dgm:pt modelId="{E7B57992-5C72-7440-A0F9-B99352C54741}" type="pres">
      <dgm:prSet presAssocID="{2FAD18A1-7A29-E941-AAF2-C6394191171F}" presName="desComposite" presStyleCnt="0"/>
      <dgm:spPr/>
    </dgm:pt>
    <dgm:pt modelId="{947B78AB-B42A-FB4F-BC30-907A6FA61E54}" type="pres">
      <dgm:prSet presAssocID="{2FAD18A1-7A29-E941-AAF2-C6394191171F}" presName="desCircle" presStyleLbl="node1" presStyleIdx="3" presStyleCnt="5"/>
      <dgm:spPr>
        <a:blipFill dpi="0"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-762000" sx="92000" sy="89000" flip="xy" algn="ctr"/>
        </a:blipFill>
      </dgm:spPr>
    </dgm:pt>
    <dgm:pt modelId="{BE38A2D5-7091-3A44-BC16-1192A96E1EA5}" type="pres">
      <dgm:prSet presAssocID="{2FAD18A1-7A29-E941-AAF2-C6394191171F}" presName="chTx" presStyleLbl="revTx" presStyleIdx="8" presStyleCnt="13"/>
      <dgm:spPr/>
    </dgm:pt>
    <dgm:pt modelId="{D9CED6B6-5078-284A-82B0-4F18D8E01672}" type="pres">
      <dgm:prSet presAssocID="{2FAD18A1-7A29-E941-AAF2-C6394191171F}" presName="desTx" presStyleLbl="revTx" presStyleIdx="9" presStyleCnt="13">
        <dgm:presLayoutVars>
          <dgm:bulletEnabled val="1"/>
        </dgm:presLayoutVars>
      </dgm:prSet>
      <dgm:spPr/>
    </dgm:pt>
    <dgm:pt modelId="{16E1C2ED-E9A3-C943-BB96-C3D3A05171D7}" type="pres">
      <dgm:prSet presAssocID="{2FAD18A1-7A29-E941-AAF2-C6394191171F}" presName="desBackupRightNorm" presStyleCnt="0"/>
      <dgm:spPr/>
    </dgm:pt>
    <dgm:pt modelId="{B6FD915B-D0FD-504B-AE3A-94BC09BEAFEA}" type="pres">
      <dgm:prSet presAssocID="{5C555C32-5FA2-F54F-89C9-45C3B5AD2328}" presName="desSpace" presStyleCnt="0"/>
      <dgm:spPr/>
    </dgm:pt>
    <dgm:pt modelId="{81C39C2A-1900-5F42-BED2-775AF259D7FC}" type="pres">
      <dgm:prSet presAssocID="{1EAE15DD-10EF-7641-8F3D-68D278107350}" presName="desBackupLeftNorm" presStyleCnt="0"/>
      <dgm:spPr/>
    </dgm:pt>
    <dgm:pt modelId="{4BD01CD6-5F30-874E-94F8-88B634EE9BD6}" type="pres">
      <dgm:prSet presAssocID="{1EAE15DD-10EF-7641-8F3D-68D278107350}" presName="desComposite" presStyleCnt="0"/>
      <dgm:spPr/>
    </dgm:pt>
    <dgm:pt modelId="{305035C3-757E-A543-8A71-A64A4EC87FC5}" type="pres">
      <dgm:prSet presAssocID="{1EAE15DD-10EF-7641-8F3D-68D278107350}" presName="desCircle" presStyleLbl="node1" presStyleIdx="4" presStyleCnt="5"/>
      <dgm:spPr>
        <a:blipFill dpi="0"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-762000" sx="92000" sy="89000" flip="xy" algn="ctr"/>
        </a:blipFill>
      </dgm:spPr>
    </dgm:pt>
    <dgm:pt modelId="{8BD87BBD-B407-B344-82AD-CBECA5DD81E6}" type="pres">
      <dgm:prSet presAssocID="{1EAE15DD-10EF-7641-8F3D-68D278107350}" presName="chTx" presStyleLbl="revTx" presStyleIdx="10" presStyleCnt="13"/>
      <dgm:spPr/>
    </dgm:pt>
    <dgm:pt modelId="{4BDDEABC-9197-8E40-BB60-7E156FBDC008}" type="pres">
      <dgm:prSet presAssocID="{1EAE15DD-10EF-7641-8F3D-68D278107350}" presName="desTx" presStyleLbl="revTx" presStyleIdx="11" presStyleCnt="13">
        <dgm:presLayoutVars>
          <dgm:bulletEnabled val="1"/>
        </dgm:presLayoutVars>
      </dgm:prSet>
      <dgm:spPr/>
    </dgm:pt>
    <dgm:pt modelId="{1320CD72-9E8C-B74C-AA2B-5FA0F6622E5C}" type="pres">
      <dgm:prSet presAssocID="{1EAE15DD-10EF-7641-8F3D-68D278107350}" presName="desBackupRightNorm" presStyleCnt="0"/>
      <dgm:spPr/>
    </dgm:pt>
    <dgm:pt modelId="{0D989539-E94E-4E4C-91E6-B6151D3E2A70}" type="pres">
      <dgm:prSet presAssocID="{FC2068A3-9700-CC45-8210-45F166E2498F}" presName="desSpace" presStyleCnt="0"/>
      <dgm:spPr/>
    </dgm:pt>
    <dgm:pt modelId="{7AD0C069-53A9-E04F-868B-924412C0531B}" type="pres">
      <dgm:prSet presAssocID="{7DFDE945-9BB0-D643-8AB3-C5CF995C4F10}" presName="parComposite" presStyleCnt="0"/>
      <dgm:spPr/>
    </dgm:pt>
    <dgm:pt modelId="{026E52F2-4FB5-D34D-A445-2895E10136DF}" type="pres">
      <dgm:prSet presAssocID="{7DFDE945-9BB0-D643-8AB3-C5CF995C4F10}" presName="parBigCircle" presStyleLbl="node0" presStyleIdx="2" presStyleCnt="3" custLinFactNeighborX="-1225"/>
      <dgm:spPr/>
    </dgm:pt>
    <dgm:pt modelId="{A0A2DD49-A7FC-064C-8B93-35D64F691EFF}" type="pres">
      <dgm:prSet presAssocID="{7DFDE945-9BB0-D643-8AB3-C5CF995C4F10}" presName="parTx" presStyleLbl="revTx" presStyleIdx="12" presStyleCnt="13"/>
      <dgm:spPr/>
    </dgm:pt>
    <dgm:pt modelId="{D3506C52-9D8B-064A-869C-A59A538DBE8D}" type="pres">
      <dgm:prSet presAssocID="{7DFDE945-9BB0-D643-8AB3-C5CF995C4F10}" presName="bSpace" presStyleCnt="0"/>
      <dgm:spPr/>
    </dgm:pt>
    <dgm:pt modelId="{F2234736-B670-F842-87F4-857E28E08371}" type="pres">
      <dgm:prSet presAssocID="{7DFDE945-9BB0-D643-8AB3-C5CF995C4F10}" presName="parBackupNorm" presStyleCnt="0"/>
      <dgm:spPr/>
    </dgm:pt>
    <dgm:pt modelId="{65E368DB-D642-3041-B6DC-FD203A146C8F}" type="pres">
      <dgm:prSet presAssocID="{0F87CE33-4D76-E349-A761-F2EB9E98D914}" presName="parSpace" presStyleCnt="0"/>
      <dgm:spPr/>
    </dgm:pt>
  </dgm:ptLst>
  <dgm:cxnLst>
    <dgm:cxn modelId="{27787C01-CBB2-AA43-90D3-950642ACFA07}" srcId="{21013CE4-ABCB-574B-A67E-FB3B4F4C4B2A}" destId="{2FAD18A1-7A29-E941-AAF2-C6394191171F}" srcOrd="0" destOrd="0" parTransId="{ED1853E1-EC06-2547-AB3F-15BDCB7476D1}" sibTransId="{5C555C32-5FA2-F54F-89C9-45C3B5AD2328}"/>
    <dgm:cxn modelId="{83DE5E19-D932-6B43-B4E3-22638A038DF2}" type="presOf" srcId="{080A07BB-4443-584A-9A0A-34D6880F3FB9}" destId="{6FBA9F70-0EA8-F049-A2AA-5856378A6950}" srcOrd="0" destOrd="0" presId="urn:microsoft.com/office/officeart/2008/layout/CircleAccentTimeline"/>
    <dgm:cxn modelId="{66649424-D852-9C4B-A1AA-2351F764E20C}" type="presOf" srcId="{64DABA50-E15E-A446-BA71-233E2B250BF4}" destId="{26AA6FA5-BF82-BB4C-9219-B5ADF220BF4F}" srcOrd="0" destOrd="0" presId="urn:microsoft.com/office/officeart/2008/layout/CircleAccentTimeline"/>
    <dgm:cxn modelId="{4724492B-DD41-6C42-81DA-5ADC005449C8}" type="presOf" srcId="{2FAD18A1-7A29-E941-AAF2-C6394191171F}" destId="{BE38A2D5-7091-3A44-BC16-1192A96E1EA5}" srcOrd="0" destOrd="0" presId="urn:microsoft.com/office/officeart/2008/layout/CircleAccentTimeline"/>
    <dgm:cxn modelId="{73ACA341-CBFA-8447-A299-19B2A48911B6}" srcId="{BE03D287-8743-184A-82B7-B554881B3F6F}" destId="{64DABA50-E15E-A446-BA71-233E2B250BF4}" srcOrd="2" destOrd="0" parTransId="{69E7EE11-5B27-1444-B3D6-4A5BC63960C6}" sibTransId="{DD8CDA1F-4A82-A546-B6D3-FFC2E00A76C9}"/>
    <dgm:cxn modelId="{570B3564-30E9-8143-93F3-20BCD917D815}" srcId="{871D8AC7-CAFF-774A-BAA4-0BE0491C8453}" destId="{21013CE4-ABCB-574B-A67E-FB3B4F4C4B2A}" srcOrd="1" destOrd="0" parTransId="{2CB6540E-AABB-D94E-8A3E-B965C97ACD56}" sibTransId="{4BC2584F-18B6-5742-A187-BC5BBA712379}"/>
    <dgm:cxn modelId="{7F62226A-BFB6-9A4E-8F4A-836E53AA9DB7}" srcId="{BE03D287-8743-184A-82B7-B554881B3F6F}" destId="{080A07BB-4443-584A-9A0A-34D6880F3FB9}" srcOrd="1" destOrd="0" parTransId="{0397E160-235B-EC41-95F8-5F3E9F57410D}" sibTransId="{13F3BF73-14BC-0C49-8DA4-97BE97B2524D}"/>
    <dgm:cxn modelId="{BE428874-AB46-2A4C-8159-B31309571214}" type="presOf" srcId="{F72AFDAD-147F-424B-B9DF-6A65CADB1571}" destId="{C3049B92-CE3D-4340-BE5A-3A0A702C32E2}" srcOrd="0" destOrd="0" presId="urn:microsoft.com/office/officeart/2008/layout/CircleAccentTimeline"/>
    <dgm:cxn modelId="{A39AFE90-F15D-4A4D-8DD7-52589D41E2F4}" srcId="{21013CE4-ABCB-574B-A67E-FB3B4F4C4B2A}" destId="{1EAE15DD-10EF-7641-8F3D-68D278107350}" srcOrd="1" destOrd="0" parTransId="{86F84C55-B9BD-B842-A362-D0062F5366A2}" sibTransId="{FC2068A3-9700-CC45-8210-45F166E2498F}"/>
    <dgm:cxn modelId="{21FD20AA-EBDC-E140-BE78-F55C8926359D}" srcId="{BE03D287-8743-184A-82B7-B554881B3F6F}" destId="{F72AFDAD-147F-424B-B9DF-6A65CADB1571}" srcOrd="0" destOrd="0" parTransId="{1A8A91AA-7A4D-834B-9770-81E340156403}" sibTransId="{EC4926FB-843E-9544-8CD8-44A8A8D4D158}"/>
    <dgm:cxn modelId="{88FB5FB4-AFC2-234F-B2F2-77F7FDBAF23D}" type="presOf" srcId="{871D8AC7-CAFF-774A-BAA4-0BE0491C8453}" destId="{65FE5094-3739-654E-ACD1-E8005FC1ED8C}" srcOrd="0" destOrd="0" presId="urn:microsoft.com/office/officeart/2008/layout/CircleAccentTimeline"/>
    <dgm:cxn modelId="{AE5310C0-2DAD-7E44-B79B-3B4598AE202D}" type="presOf" srcId="{21013CE4-ABCB-574B-A67E-FB3B4F4C4B2A}" destId="{397DFEF5-D11F-1144-83F7-17EBA169427D}" srcOrd="0" destOrd="0" presId="urn:microsoft.com/office/officeart/2008/layout/CircleAccentTimeline"/>
    <dgm:cxn modelId="{376D90C1-53B1-194C-AAC8-FF732C0A2203}" srcId="{871D8AC7-CAFF-774A-BAA4-0BE0491C8453}" destId="{7DFDE945-9BB0-D643-8AB3-C5CF995C4F10}" srcOrd="2" destOrd="0" parTransId="{D6E57681-9A1E-C042-95F6-86460BF6D708}" sibTransId="{0F87CE33-4D76-E349-A761-F2EB9E98D914}"/>
    <dgm:cxn modelId="{284F83DF-5199-D245-A534-89364AC9275F}" srcId="{871D8AC7-CAFF-774A-BAA4-0BE0491C8453}" destId="{BE03D287-8743-184A-82B7-B554881B3F6F}" srcOrd="0" destOrd="0" parTransId="{49AD21DC-B51B-424E-B521-C50C53143C1B}" sibTransId="{E59E9447-7390-5942-9F75-93748D1A74C8}"/>
    <dgm:cxn modelId="{510232E5-A676-DA41-8F94-5AA91F78507E}" type="presOf" srcId="{1EAE15DD-10EF-7641-8F3D-68D278107350}" destId="{8BD87BBD-B407-B344-82AD-CBECA5DD81E6}" srcOrd="0" destOrd="0" presId="urn:microsoft.com/office/officeart/2008/layout/CircleAccentTimeline"/>
    <dgm:cxn modelId="{F070BDEB-56D5-5648-A97E-7BBE00A81FB5}" type="presOf" srcId="{BE03D287-8743-184A-82B7-B554881B3F6F}" destId="{23066A45-419C-0A45-A83C-5FF444396B5B}" srcOrd="0" destOrd="0" presId="urn:microsoft.com/office/officeart/2008/layout/CircleAccentTimeline"/>
    <dgm:cxn modelId="{D262CCFF-1147-B24C-A66C-274937DBB3D2}" type="presOf" srcId="{7DFDE945-9BB0-D643-8AB3-C5CF995C4F10}" destId="{A0A2DD49-A7FC-064C-8B93-35D64F691EFF}" srcOrd="0" destOrd="0" presId="urn:microsoft.com/office/officeart/2008/layout/CircleAccentTimeline"/>
    <dgm:cxn modelId="{90CCE0A5-F27F-1D4B-8509-14547FDDEEB5}" type="presParOf" srcId="{65FE5094-3739-654E-ACD1-E8005FC1ED8C}" destId="{9B10F825-536C-5842-A012-7FAD95118543}" srcOrd="0" destOrd="0" presId="urn:microsoft.com/office/officeart/2008/layout/CircleAccentTimeline"/>
    <dgm:cxn modelId="{A11F4C4C-948E-694E-BFD8-B53FE9459CEC}" type="presParOf" srcId="{9B10F825-536C-5842-A012-7FAD95118543}" destId="{144441E5-37D2-1243-9619-CFC1DC09B3B5}" srcOrd="0" destOrd="0" presId="urn:microsoft.com/office/officeart/2008/layout/CircleAccentTimeline"/>
    <dgm:cxn modelId="{1E2CDC35-1005-A544-B025-9A760AE68DBD}" type="presParOf" srcId="{9B10F825-536C-5842-A012-7FAD95118543}" destId="{23066A45-419C-0A45-A83C-5FF444396B5B}" srcOrd="1" destOrd="0" presId="urn:microsoft.com/office/officeart/2008/layout/CircleAccentTimeline"/>
    <dgm:cxn modelId="{035FC075-53E2-724C-9010-D2A457823B09}" type="presParOf" srcId="{9B10F825-536C-5842-A012-7FAD95118543}" destId="{6FCCE259-DD48-C049-BEA8-3CBB5ADE023A}" srcOrd="2" destOrd="0" presId="urn:microsoft.com/office/officeart/2008/layout/CircleAccentTimeline"/>
    <dgm:cxn modelId="{05D780D3-B161-A743-87CE-FB66A78F20ED}" type="presParOf" srcId="{65FE5094-3739-654E-ACD1-E8005FC1ED8C}" destId="{A8236C38-7275-F14E-8051-F21340E0188B}" srcOrd="1" destOrd="0" presId="urn:microsoft.com/office/officeart/2008/layout/CircleAccentTimeline"/>
    <dgm:cxn modelId="{7707FB06-8135-D645-A105-6966507118D6}" type="presParOf" srcId="{65FE5094-3739-654E-ACD1-E8005FC1ED8C}" destId="{BE13ECBB-73C7-9144-AED0-C99218B67866}" srcOrd="2" destOrd="0" presId="urn:microsoft.com/office/officeart/2008/layout/CircleAccentTimeline"/>
    <dgm:cxn modelId="{C2C11BFD-4F3F-8441-BAB3-4AB28843B7C3}" type="presParOf" srcId="{65FE5094-3739-654E-ACD1-E8005FC1ED8C}" destId="{F08978C4-1AA7-6E49-8EF6-AAB8FD2B1249}" srcOrd="3" destOrd="0" presId="urn:microsoft.com/office/officeart/2008/layout/CircleAccentTimeline"/>
    <dgm:cxn modelId="{BD052280-64CF-DF4B-99B1-C3D804F929C8}" type="presParOf" srcId="{65FE5094-3739-654E-ACD1-E8005FC1ED8C}" destId="{7F9DBA46-216A-3F4B-907E-A75E76AB550A}" srcOrd="4" destOrd="0" presId="urn:microsoft.com/office/officeart/2008/layout/CircleAccentTimeline"/>
    <dgm:cxn modelId="{DB14F776-F56D-4544-8EDE-2047FC1EF794}" type="presParOf" srcId="{7F9DBA46-216A-3F4B-907E-A75E76AB550A}" destId="{28BED46A-BDD4-C845-BC06-140A373A730A}" srcOrd="0" destOrd="0" presId="urn:microsoft.com/office/officeart/2008/layout/CircleAccentTimeline"/>
    <dgm:cxn modelId="{33C1B7AB-8B4E-4E4E-8FDF-92BD77D8DE5A}" type="presParOf" srcId="{7F9DBA46-216A-3F4B-907E-A75E76AB550A}" destId="{C3049B92-CE3D-4340-BE5A-3A0A702C32E2}" srcOrd="1" destOrd="0" presId="urn:microsoft.com/office/officeart/2008/layout/CircleAccentTimeline"/>
    <dgm:cxn modelId="{271E10B3-DB3F-2C4B-8E97-B6DC5AB6C5D4}" type="presParOf" srcId="{7F9DBA46-216A-3F4B-907E-A75E76AB550A}" destId="{7822FABC-B2E6-684B-9598-91CEE37AF258}" srcOrd="2" destOrd="0" presId="urn:microsoft.com/office/officeart/2008/layout/CircleAccentTimeline"/>
    <dgm:cxn modelId="{B6650FE6-7122-1F47-B5E0-9D77EBC5AC3D}" type="presParOf" srcId="{65FE5094-3739-654E-ACD1-E8005FC1ED8C}" destId="{F9A5D32C-84CF-9A4C-8154-98960376F4C6}" srcOrd="5" destOrd="0" presId="urn:microsoft.com/office/officeart/2008/layout/CircleAccentTimeline"/>
    <dgm:cxn modelId="{AF04F061-B5A9-BA4E-BF3E-FBFB963758A1}" type="presParOf" srcId="{65FE5094-3739-654E-ACD1-E8005FC1ED8C}" destId="{BB4986EF-2CE4-B84F-BDEB-8F718020CD71}" srcOrd="6" destOrd="0" presId="urn:microsoft.com/office/officeart/2008/layout/CircleAccentTimeline"/>
    <dgm:cxn modelId="{F4DF8627-3938-3347-9E04-DA4D467DA538}" type="presParOf" srcId="{65FE5094-3739-654E-ACD1-E8005FC1ED8C}" destId="{22DF6B76-5B9C-FC43-8283-219887BDC1E0}" srcOrd="7" destOrd="0" presId="urn:microsoft.com/office/officeart/2008/layout/CircleAccentTimeline"/>
    <dgm:cxn modelId="{601C98C0-A269-294B-8E16-94DAA53ED5FB}" type="presParOf" srcId="{65FE5094-3739-654E-ACD1-E8005FC1ED8C}" destId="{282D83A5-E074-F741-BDF4-B8397F30EA59}" srcOrd="8" destOrd="0" presId="urn:microsoft.com/office/officeart/2008/layout/CircleAccentTimeline"/>
    <dgm:cxn modelId="{49B20F4B-CF51-CB48-9911-1F2374BC35D7}" type="presParOf" srcId="{282D83A5-E074-F741-BDF4-B8397F30EA59}" destId="{D871A6CC-8600-FE41-A31A-E9A480A2EFC4}" srcOrd="0" destOrd="0" presId="urn:microsoft.com/office/officeart/2008/layout/CircleAccentTimeline"/>
    <dgm:cxn modelId="{859E5B8C-0EE1-1443-AFAD-DFEEDF943976}" type="presParOf" srcId="{282D83A5-E074-F741-BDF4-B8397F30EA59}" destId="{6FBA9F70-0EA8-F049-A2AA-5856378A6950}" srcOrd="1" destOrd="0" presId="urn:microsoft.com/office/officeart/2008/layout/CircleAccentTimeline"/>
    <dgm:cxn modelId="{22100F84-DD7E-BB46-96EE-961DD6D520EC}" type="presParOf" srcId="{282D83A5-E074-F741-BDF4-B8397F30EA59}" destId="{98234CDF-EFC3-CF40-9CE1-34FA33B5CA3D}" srcOrd="2" destOrd="0" presId="urn:microsoft.com/office/officeart/2008/layout/CircleAccentTimeline"/>
    <dgm:cxn modelId="{05F95C78-2151-4C4E-873A-64A27724E12A}" type="presParOf" srcId="{65FE5094-3739-654E-ACD1-E8005FC1ED8C}" destId="{EBF3E7AF-4C9F-2B4E-8067-3FBFF63AE9ED}" srcOrd="9" destOrd="0" presId="urn:microsoft.com/office/officeart/2008/layout/CircleAccentTimeline"/>
    <dgm:cxn modelId="{50BA8AE1-A478-B44B-9E98-FEC9059B3A0E}" type="presParOf" srcId="{65FE5094-3739-654E-ACD1-E8005FC1ED8C}" destId="{A83D5494-1508-4F41-9228-5164CD5F02D4}" srcOrd="10" destOrd="0" presId="urn:microsoft.com/office/officeart/2008/layout/CircleAccentTimeline"/>
    <dgm:cxn modelId="{F0C341BE-D0FA-4446-B418-0F741B5AEBD5}" type="presParOf" srcId="{65FE5094-3739-654E-ACD1-E8005FC1ED8C}" destId="{19692697-53DE-0A40-B12B-324A274AF23B}" srcOrd="11" destOrd="0" presId="urn:microsoft.com/office/officeart/2008/layout/CircleAccentTimeline"/>
    <dgm:cxn modelId="{1D71A870-9747-934C-B775-F9EBF2C89051}" type="presParOf" srcId="{65FE5094-3739-654E-ACD1-E8005FC1ED8C}" destId="{9A7065F7-C5BB-CB47-A956-04C64812EA3F}" srcOrd="12" destOrd="0" presId="urn:microsoft.com/office/officeart/2008/layout/CircleAccentTimeline"/>
    <dgm:cxn modelId="{91395411-F96E-494E-9FF8-6CBEC5D99800}" type="presParOf" srcId="{9A7065F7-C5BB-CB47-A956-04C64812EA3F}" destId="{51D7D13C-9755-9F4D-8065-902F958BDD65}" srcOrd="0" destOrd="0" presId="urn:microsoft.com/office/officeart/2008/layout/CircleAccentTimeline"/>
    <dgm:cxn modelId="{B7D9FBA9-6746-F546-A828-5335A3CB0FBE}" type="presParOf" srcId="{9A7065F7-C5BB-CB47-A956-04C64812EA3F}" destId="{26AA6FA5-BF82-BB4C-9219-B5ADF220BF4F}" srcOrd="1" destOrd="0" presId="urn:microsoft.com/office/officeart/2008/layout/CircleAccentTimeline"/>
    <dgm:cxn modelId="{0B51E332-E6C8-B942-812B-B8A79D424B62}" type="presParOf" srcId="{9A7065F7-C5BB-CB47-A956-04C64812EA3F}" destId="{B906580B-E4DC-F44D-B9D5-F945768B48C7}" srcOrd="2" destOrd="0" presId="urn:microsoft.com/office/officeart/2008/layout/CircleAccentTimeline"/>
    <dgm:cxn modelId="{CDA09630-B50C-A646-9923-C04B19389834}" type="presParOf" srcId="{65FE5094-3739-654E-ACD1-E8005FC1ED8C}" destId="{9006B771-4C60-B44B-9C6B-665F3805EEB5}" srcOrd="13" destOrd="0" presId="urn:microsoft.com/office/officeart/2008/layout/CircleAccentTimeline"/>
    <dgm:cxn modelId="{6D8EA294-53F9-D44E-B756-FAD647BB23C5}" type="presParOf" srcId="{65FE5094-3739-654E-ACD1-E8005FC1ED8C}" destId="{24D4ED22-549C-DA48-9728-95EB9D87FBC0}" srcOrd="14" destOrd="0" presId="urn:microsoft.com/office/officeart/2008/layout/CircleAccentTimeline"/>
    <dgm:cxn modelId="{BD5048AA-A812-024F-A35B-CFEBD84EB558}" type="presParOf" srcId="{65FE5094-3739-654E-ACD1-E8005FC1ED8C}" destId="{38F3AEE4-8D8E-C540-9D63-F13D8900622F}" srcOrd="15" destOrd="0" presId="urn:microsoft.com/office/officeart/2008/layout/CircleAccentTimeline"/>
    <dgm:cxn modelId="{B317C426-FC8B-664D-87FA-F9677F092A4E}" type="presParOf" srcId="{38F3AEE4-8D8E-C540-9D63-F13D8900622F}" destId="{2F4F3076-188A-5545-96E2-051FB461F7AB}" srcOrd="0" destOrd="0" presId="urn:microsoft.com/office/officeart/2008/layout/CircleAccentTimeline"/>
    <dgm:cxn modelId="{51B39D2E-1608-9443-ABB3-411A7CF845CD}" type="presParOf" srcId="{38F3AEE4-8D8E-C540-9D63-F13D8900622F}" destId="{397DFEF5-D11F-1144-83F7-17EBA169427D}" srcOrd="1" destOrd="0" presId="urn:microsoft.com/office/officeart/2008/layout/CircleAccentTimeline"/>
    <dgm:cxn modelId="{A0FFA535-749B-5140-81B2-DE0034058BD4}" type="presParOf" srcId="{38F3AEE4-8D8E-C540-9D63-F13D8900622F}" destId="{3505241C-08E2-B240-87C4-E8F0CE852714}" srcOrd="2" destOrd="0" presId="urn:microsoft.com/office/officeart/2008/layout/CircleAccentTimeline"/>
    <dgm:cxn modelId="{64317ABA-8D39-914E-A2AB-F1AE85D64308}" type="presParOf" srcId="{65FE5094-3739-654E-ACD1-E8005FC1ED8C}" destId="{C3FA139D-AF1D-B84F-9CA6-080FC0E8E0AA}" srcOrd="16" destOrd="0" presId="urn:microsoft.com/office/officeart/2008/layout/CircleAccentTimeline"/>
    <dgm:cxn modelId="{9DBFA2D1-4500-3C41-8512-D8A24216F974}" type="presParOf" srcId="{65FE5094-3739-654E-ACD1-E8005FC1ED8C}" destId="{7CC1BDD8-CF03-6D41-9EBA-5BA5F474EF98}" srcOrd="17" destOrd="0" presId="urn:microsoft.com/office/officeart/2008/layout/CircleAccentTimeline"/>
    <dgm:cxn modelId="{30F5D735-FA99-C84C-8276-7B9A4ACE9365}" type="presParOf" srcId="{65FE5094-3739-654E-ACD1-E8005FC1ED8C}" destId="{017B9A25-7BE2-6745-A98A-19893052961D}" srcOrd="18" destOrd="0" presId="urn:microsoft.com/office/officeart/2008/layout/CircleAccentTimeline"/>
    <dgm:cxn modelId="{3505A36A-B362-CF43-A4A1-357CACA13AF8}" type="presParOf" srcId="{65FE5094-3739-654E-ACD1-E8005FC1ED8C}" destId="{E7B57992-5C72-7440-A0F9-B99352C54741}" srcOrd="19" destOrd="0" presId="urn:microsoft.com/office/officeart/2008/layout/CircleAccentTimeline"/>
    <dgm:cxn modelId="{2758E1D3-853B-6644-92C3-DFB01A2E428B}" type="presParOf" srcId="{E7B57992-5C72-7440-A0F9-B99352C54741}" destId="{947B78AB-B42A-FB4F-BC30-907A6FA61E54}" srcOrd="0" destOrd="0" presId="urn:microsoft.com/office/officeart/2008/layout/CircleAccentTimeline"/>
    <dgm:cxn modelId="{22B358AF-CD75-D14B-9F1A-C7EAD8F5B68B}" type="presParOf" srcId="{E7B57992-5C72-7440-A0F9-B99352C54741}" destId="{BE38A2D5-7091-3A44-BC16-1192A96E1EA5}" srcOrd="1" destOrd="0" presId="urn:microsoft.com/office/officeart/2008/layout/CircleAccentTimeline"/>
    <dgm:cxn modelId="{3D82484E-3DDA-C449-B383-413F928C3673}" type="presParOf" srcId="{E7B57992-5C72-7440-A0F9-B99352C54741}" destId="{D9CED6B6-5078-284A-82B0-4F18D8E01672}" srcOrd="2" destOrd="0" presId="urn:microsoft.com/office/officeart/2008/layout/CircleAccentTimeline"/>
    <dgm:cxn modelId="{30B583C1-FF30-5F4E-9D33-F430CB4F5AE1}" type="presParOf" srcId="{65FE5094-3739-654E-ACD1-E8005FC1ED8C}" destId="{16E1C2ED-E9A3-C943-BB96-C3D3A05171D7}" srcOrd="20" destOrd="0" presId="urn:microsoft.com/office/officeart/2008/layout/CircleAccentTimeline"/>
    <dgm:cxn modelId="{43596725-27A1-9849-8A2E-4523E24A3661}" type="presParOf" srcId="{65FE5094-3739-654E-ACD1-E8005FC1ED8C}" destId="{B6FD915B-D0FD-504B-AE3A-94BC09BEAFEA}" srcOrd="21" destOrd="0" presId="urn:microsoft.com/office/officeart/2008/layout/CircleAccentTimeline"/>
    <dgm:cxn modelId="{ED484C9A-066B-774D-9736-74273A0B0927}" type="presParOf" srcId="{65FE5094-3739-654E-ACD1-E8005FC1ED8C}" destId="{81C39C2A-1900-5F42-BED2-775AF259D7FC}" srcOrd="22" destOrd="0" presId="urn:microsoft.com/office/officeart/2008/layout/CircleAccentTimeline"/>
    <dgm:cxn modelId="{EF5E8542-D9A8-B24C-95DA-53DA853F6598}" type="presParOf" srcId="{65FE5094-3739-654E-ACD1-E8005FC1ED8C}" destId="{4BD01CD6-5F30-874E-94F8-88B634EE9BD6}" srcOrd="23" destOrd="0" presId="urn:microsoft.com/office/officeart/2008/layout/CircleAccentTimeline"/>
    <dgm:cxn modelId="{AF49A8CA-7C94-0740-960C-208E45A856D4}" type="presParOf" srcId="{4BD01CD6-5F30-874E-94F8-88B634EE9BD6}" destId="{305035C3-757E-A543-8A71-A64A4EC87FC5}" srcOrd="0" destOrd="0" presId="urn:microsoft.com/office/officeart/2008/layout/CircleAccentTimeline"/>
    <dgm:cxn modelId="{2162D8B1-306D-374C-9A46-9848C3716295}" type="presParOf" srcId="{4BD01CD6-5F30-874E-94F8-88B634EE9BD6}" destId="{8BD87BBD-B407-B344-82AD-CBECA5DD81E6}" srcOrd="1" destOrd="0" presId="urn:microsoft.com/office/officeart/2008/layout/CircleAccentTimeline"/>
    <dgm:cxn modelId="{7898247A-46BD-1941-9391-6392C09B6A0D}" type="presParOf" srcId="{4BD01CD6-5F30-874E-94F8-88B634EE9BD6}" destId="{4BDDEABC-9197-8E40-BB60-7E156FBDC008}" srcOrd="2" destOrd="0" presId="urn:microsoft.com/office/officeart/2008/layout/CircleAccentTimeline"/>
    <dgm:cxn modelId="{818527BF-4C03-4644-848F-F5686776F9F8}" type="presParOf" srcId="{65FE5094-3739-654E-ACD1-E8005FC1ED8C}" destId="{1320CD72-9E8C-B74C-AA2B-5FA0F6622E5C}" srcOrd="24" destOrd="0" presId="urn:microsoft.com/office/officeart/2008/layout/CircleAccentTimeline"/>
    <dgm:cxn modelId="{90E6FE8B-77A2-264F-81B7-DEF5F2DE1CB6}" type="presParOf" srcId="{65FE5094-3739-654E-ACD1-E8005FC1ED8C}" destId="{0D989539-E94E-4E4C-91E6-B6151D3E2A70}" srcOrd="25" destOrd="0" presId="urn:microsoft.com/office/officeart/2008/layout/CircleAccentTimeline"/>
    <dgm:cxn modelId="{3B17FF64-6009-7140-A087-F502F83D170B}" type="presParOf" srcId="{65FE5094-3739-654E-ACD1-E8005FC1ED8C}" destId="{7AD0C069-53A9-E04F-868B-924412C0531B}" srcOrd="26" destOrd="0" presId="urn:microsoft.com/office/officeart/2008/layout/CircleAccentTimeline"/>
    <dgm:cxn modelId="{A76D8688-F91C-F644-9402-B1C6D7804007}" type="presParOf" srcId="{7AD0C069-53A9-E04F-868B-924412C0531B}" destId="{026E52F2-4FB5-D34D-A445-2895E10136DF}" srcOrd="0" destOrd="0" presId="urn:microsoft.com/office/officeart/2008/layout/CircleAccentTimeline"/>
    <dgm:cxn modelId="{BB6FDB23-61B3-9740-8FE3-84F2AE7028F8}" type="presParOf" srcId="{7AD0C069-53A9-E04F-868B-924412C0531B}" destId="{A0A2DD49-A7FC-064C-8B93-35D64F691EFF}" srcOrd="1" destOrd="0" presId="urn:microsoft.com/office/officeart/2008/layout/CircleAccentTimeline"/>
    <dgm:cxn modelId="{CB4219FC-5148-2647-9524-3D7A7D92A3BE}" type="presParOf" srcId="{7AD0C069-53A9-E04F-868B-924412C0531B}" destId="{D3506C52-9D8B-064A-869C-A59A538DBE8D}" srcOrd="2" destOrd="0" presId="urn:microsoft.com/office/officeart/2008/layout/CircleAccentTimeline"/>
    <dgm:cxn modelId="{5C376D6C-59AF-3440-B880-F39BB7BD78F2}" type="presParOf" srcId="{65FE5094-3739-654E-ACD1-E8005FC1ED8C}" destId="{F2234736-B670-F842-87F4-857E28E08371}" srcOrd="27" destOrd="0" presId="urn:microsoft.com/office/officeart/2008/layout/CircleAccentTimeline"/>
    <dgm:cxn modelId="{77C28DA5-24E5-2741-96BD-C22ACD3FB236}" type="presParOf" srcId="{65FE5094-3739-654E-ACD1-E8005FC1ED8C}" destId="{65E368DB-D642-3041-B6DC-FD203A146C8F}" srcOrd="28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102D70-6DD5-4D22-94EA-F3D5162856D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9432C32-4ABE-4EF9-A1D5-2C140A427F2E}">
      <dgm:prSet/>
      <dgm:spPr/>
      <dgm:t>
        <a:bodyPr/>
        <a:lstStyle/>
        <a:p>
          <a:pPr>
            <a:defRPr cap="all"/>
          </a:pPr>
          <a:r>
            <a:rPr lang="en-US"/>
            <a:t>Open-Ended Questions</a:t>
          </a:r>
        </a:p>
      </dgm:t>
    </dgm:pt>
    <dgm:pt modelId="{C8D017C9-F8D7-4FE8-83D2-B599B8E60B3B}" type="parTrans" cxnId="{4485807B-4398-4377-9626-362AC19FCA75}">
      <dgm:prSet/>
      <dgm:spPr/>
      <dgm:t>
        <a:bodyPr/>
        <a:lstStyle/>
        <a:p>
          <a:endParaRPr lang="en-US"/>
        </a:p>
      </dgm:t>
    </dgm:pt>
    <dgm:pt modelId="{F23D8BC9-E8DD-4C0E-B11D-4047318FEA60}" type="sibTrans" cxnId="{4485807B-4398-4377-9626-362AC19FCA75}">
      <dgm:prSet/>
      <dgm:spPr/>
      <dgm:t>
        <a:bodyPr/>
        <a:lstStyle/>
        <a:p>
          <a:endParaRPr lang="en-US"/>
        </a:p>
      </dgm:t>
    </dgm:pt>
    <dgm:pt modelId="{67A45338-5844-49C4-9478-413466940340}">
      <dgm:prSet/>
      <dgm:spPr/>
      <dgm:t>
        <a:bodyPr/>
        <a:lstStyle/>
        <a:p>
          <a:pPr>
            <a:defRPr cap="all"/>
          </a:pPr>
          <a:r>
            <a:rPr lang="en-US"/>
            <a:t>Affirm</a:t>
          </a:r>
        </a:p>
      </dgm:t>
    </dgm:pt>
    <dgm:pt modelId="{4385DD5E-D246-4B68-A9C9-AFBAE802D493}" type="parTrans" cxnId="{CBAF299C-9217-4EC2-A4E2-D1295F96DA6B}">
      <dgm:prSet/>
      <dgm:spPr/>
      <dgm:t>
        <a:bodyPr/>
        <a:lstStyle/>
        <a:p>
          <a:endParaRPr lang="en-US"/>
        </a:p>
      </dgm:t>
    </dgm:pt>
    <dgm:pt modelId="{E46118A0-AE4F-4B9A-ACC5-A539DBD428C0}" type="sibTrans" cxnId="{CBAF299C-9217-4EC2-A4E2-D1295F96DA6B}">
      <dgm:prSet/>
      <dgm:spPr/>
      <dgm:t>
        <a:bodyPr/>
        <a:lstStyle/>
        <a:p>
          <a:endParaRPr lang="en-US"/>
        </a:p>
      </dgm:t>
    </dgm:pt>
    <dgm:pt modelId="{866968A3-B60D-4AA4-8240-F556C4B5316E}">
      <dgm:prSet/>
      <dgm:spPr/>
      <dgm:t>
        <a:bodyPr/>
        <a:lstStyle/>
        <a:p>
          <a:pPr>
            <a:defRPr cap="all"/>
          </a:pPr>
          <a:r>
            <a:rPr lang="en-US"/>
            <a:t>Reflect</a:t>
          </a:r>
        </a:p>
      </dgm:t>
    </dgm:pt>
    <dgm:pt modelId="{3A1544C4-87E1-4073-9722-B40C62F0492A}" type="parTrans" cxnId="{7B27E378-0C3D-4883-A2F4-3C20B2B83A6E}">
      <dgm:prSet/>
      <dgm:spPr/>
      <dgm:t>
        <a:bodyPr/>
        <a:lstStyle/>
        <a:p>
          <a:endParaRPr lang="en-US"/>
        </a:p>
      </dgm:t>
    </dgm:pt>
    <dgm:pt modelId="{F3F342D2-2D10-4039-9B1B-803389171C8C}" type="sibTrans" cxnId="{7B27E378-0C3D-4883-A2F4-3C20B2B83A6E}">
      <dgm:prSet/>
      <dgm:spPr/>
      <dgm:t>
        <a:bodyPr/>
        <a:lstStyle/>
        <a:p>
          <a:endParaRPr lang="en-US"/>
        </a:p>
      </dgm:t>
    </dgm:pt>
    <dgm:pt modelId="{B989ECD8-AD26-43E4-BF40-94F8AF032555}">
      <dgm:prSet/>
      <dgm:spPr/>
      <dgm:t>
        <a:bodyPr/>
        <a:lstStyle/>
        <a:p>
          <a:pPr>
            <a:defRPr cap="all"/>
          </a:pPr>
          <a:r>
            <a:rPr lang="en-US"/>
            <a:t>Summarize</a:t>
          </a:r>
        </a:p>
      </dgm:t>
    </dgm:pt>
    <dgm:pt modelId="{908937C7-D23F-4518-8EFD-A6A4E0883591}" type="parTrans" cxnId="{3CCB2BC5-DBDC-41B6-B3A4-A75B72A3C1B4}">
      <dgm:prSet/>
      <dgm:spPr/>
      <dgm:t>
        <a:bodyPr/>
        <a:lstStyle/>
        <a:p>
          <a:endParaRPr lang="en-US"/>
        </a:p>
      </dgm:t>
    </dgm:pt>
    <dgm:pt modelId="{B95B8ED5-0DE3-4457-ABE5-F734A8E3FA8B}" type="sibTrans" cxnId="{3CCB2BC5-DBDC-41B6-B3A4-A75B72A3C1B4}">
      <dgm:prSet/>
      <dgm:spPr/>
      <dgm:t>
        <a:bodyPr/>
        <a:lstStyle/>
        <a:p>
          <a:endParaRPr lang="en-US"/>
        </a:p>
      </dgm:t>
    </dgm:pt>
    <dgm:pt modelId="{3B8F7925-0AEF-4A1D-8911-C3788B1A9558}" type="pres">
      <dgm:prSet presAssocID="{A5102D70-6DD5-4D22-94EA-F3D5162856DF}" presName="root" presStyleCnt="0">
        <dgm:presLayoutVars>
          <dgm:dir/>
          <dgm:resizeHandles val="exact"/>
        </dgm:presLayoutVars>
      </dgm:prSet>
      <dgm:spPr/>
    </dgm:pt>
    <dgm:pt modelId="{2F74706A-62D3-4CE1-86CF-D46ECDCCD27E}" type="pres">
      <dgm:prSet presAssocID="{79432C32-4ABE-4EF9-A1D5-2C140A427F2E}" presName="compNode" presStyleCnt="0"/>
      <dgm:spPr/>
    </dgm:pt>
    <dgm:pt modelId="{9C63F950-4848-408F-9A5E-731AFB48E5DA}" type="pres">
      <dgm:prSet presAssocID="{79432C32-4ABE-4EF9-A1D5-2C140A427F2E}" presName="iconBgRect" presStyleLbl="bgShp" presStyleIdx="0" presStyleCnt="4" custScaleX="155502" custScaleY="148288"/>
      <dgm:spPr/>
    </dgm:pt>
    <dgm:pt modelId="{E927F6E4-8ADC-42C5-942A-369DF51FA3A8}" type="pres">
      <dgm:prSet presAssocID="{79432C32-4ABE-4EF9-A1D5-2C140A427F2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7572D459-9F51-42D5-B3E3-E490C1C68EF1}" type="pres">
      <dgm:prSet presAssocID="{79432C32-4ABE-4EF9-A1D5-2C140A427F2E}" presName="spaceRect" presStyleCnt="0"/>
      <dgm:spPr/>
    </dgm:pt>
    <dgm:pt modelId="{CECDE872-2D2B-4CDA-A28D-E182D5F358F7}" type="pres">
      <dgm:prSet presAssocID="{79432C32-4ABE-4EF9-A1D5-2C140A427F2E}" presName="textRect" presStyleLbl="revTx" presStyleIdx="0" presStyleCnt="4">
        <dgm:presLayoutVars>
          <dgm:chMax val="1"/>
          <dgm:chPref val="1"/>
        </dgm:presLayoutVars>
      </dgm:prSet>
      <dgm:spPr/>
    </dgm:pt>
    <dgm:pt modelId="{D5D2C758-F215-4CC3-ACE5-FBA511185CD1}" type="pres">
      <dgm:prSet presAssocID="{F23D8BC9-E8DD-4C0E-B11D-4047318FEA60}" presName="sibTrans" presStyleCnt="0"/>
      <dgm:spPr/>
    </dgm:pt>
    <dgm:pt modelId="{05229F87-65CD-451B-A438-FC9DF4F8AFF0}" type="pres">
      <dgm:prSet presAssocID="{67A45338-5844-49C4-9478-413466940340}" presName="compNode" presStyleCnt="0"/>
      <dgm:spPr/>
    </dgm:pt>
    <dgm:pt modelId="{BBB7A82A-AA85-4704-9B56-22874EBBB40E}" type="pres">
      <dgm:prSet presAssocID="{67A45338-5844-49C4-9478-413466940340}" presName="iconBgRect" presStyleLbl="bgShp" presStyleIdx="1" presStyleCnt="4" custScaleX="155502" custScaleY="148288"/>
      <dgm:spPr/>
    </dgm:pt>
    <dgm:pt modelId="{0D541772-A8FD-4A25-BF76-3C4695AACB26}" type="pres">
      <dgm:prSet presAssocID="{67A45338-5844-49C4-9478-41346694034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635AC9DD-D5DC-48A6-AB54-3414017DC6D2}" type="pres">
      <dgm:prSet presAssocID="{67A45338-5844-49C4-9478-413466940340}" presName="spaceRect" presStyleCnt="0"/>
      <dgm:spPr/>
    </dgm:pt>
    <dgm:pt modelId="{362F4D78-588D-4E1C-B54A-1EC966A16227}" type="pres">
      <dgm:prSet presAssocID="{67A45338-5844-49C4-9478-413466940340}" presName="textRect" presStyleLbl="revTx" presStyleIdx="1" presStyleCnt="4">
        <dgm:presLayoutVars>
          <dgm:chMax val="1"/>
          <dgm:chPref val="1"/>
        </dgm:presLayoutVars>
      </dgm:prSet>
      <dgm:spPr/>
    </dgm:pt>
    <dgm:pt modelId="{1ECDF384-FFF5-430E-9224-D5B90F91CB24}" type="pres">
      <dgm:prSet presAssocID="{E46118A0-AE4F-4B9A-ACC5-A539DBD428C0}" presName="sibTrans" presStyleCnt="0"/>
      <dgm:spPr/>
    </dgm:pt>
    <dgm:pt modelId="{B6715B73-644E-4644-BD9A-86A4322FD381}" type="pres">
      <dgm:prSet presAssocID="{866968A3-B60D-4AA4-8240-F556C4B5316E}" presName="compNode" presStyleCnt="0"/>
      <dgm:spPr/>
    </dgm:pt>
    <dgm:pt modelId="{A846BB2A-68DD-44BD-828A-7EE7CD687CBD}" type="pres">
      <dgm:prSet presAssocID="{866968A3-B60D-4AA4-8240-F556C4B5316E}" presName="iconBgRect" presStyleLbl="bgShp" presStyleIdx="2" presStyleCnt="4" custScaleX="155502" custScaleY="148288"/>
      <dgm:spPr/>
    </dgm:pt>
    <dgm:pt modelId="{749C6521-B554-42E1-8418-CCDF460E41FD}" type="pres">
      <dgm:prSet presAssocID="{866968A3-B60D-4AA4-8240-F556C4B5316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6A38EE69-C685-44BF-AF87-1110AAC89B4C}" type="pres">
      <dgm:prSet presAssocID="{866968A3-B60D-4AA4-8240-F556C4B5316E}" presName="spaceRect" presStyleCnt="0"/>
      <dgm:spPr/>
    </dgm:pt>
    <dgm:pt modelId="{FA0426B2-64A7-455D-AF7C-ADB5F45C4E3E}" type="pres">
      <dgm:prSet presAssocID="{866968A3-B60D-4AA4-8240-F556C4B5316E}" presName="textRect" presStyleLbl="revTx" presStyleIdx="2" presStyleCnt="4">
        <dgm:presLayoutVars>
          <dgm:chMax val="1"/>
          <dgm:chPref val="1"/>
        </dgm:presLayoutVars>
      </dgm:prSet>
      <dgm:spPr/>
    </dgm:pt>
    <dgm:pt modelId="{BDB90499-69E1-4B43-B671-46412320AFD5}" type="pres">
      <dgm:prSet presAssocID="{F3F342D2-2D10-4039-9B1B-803389171C8C}" presName="sibTrans" presStyleCnt="0"/>
      <dgm:spPr/>
    </dgm:pt>
    <dgm:pt modelId="{025EB176-D760-490B-BD36-C2F207CB63DE}" type="pres">
      <dgm:prSet presAssocID="{B989ECD8-AD26-43E4-BF40-94F8AF032555}" presName="compNode" presStyleCnt="0"/>
      <dgm:spPr/>
    </dgm:pt>
    <dgm:pt modelId="{D02873C7-C7FC-485A-9128-33EA3CA9F5F5}" type="pres">
      <dgm:prSet presAssocID="{B989ECD8-AD26-43E4-BF40-94F8AF032555}" presName="iconBgRect" presStyleLbl="bgShp" presStyleIdx="3" presStyleCnt="4" custScaleX="155502" custScaleY="148288"/>
      <dgm:spPr/>
    </dgm:pt>
    <dgm:pt modelId="{51F56F64-92F3-40D7-BC7C-A2907FBE55D9}" type="pres">
      <dgm:prSet presAssocID="{B989ECD8-AD26-43E4-BF40-94F8AF03255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rection"/>
        </a:ext>
      </dgm:extLst>
    </dgm:pt>
    <dgm:pt modelId="{3D1B6BDA-69E1-433F-8255-EB8FF8F74A20}" type="pres">
      <dgm:prSet presAssocID="{B989ECD8-AD26-43E4-BF40-94F8AF032555}" presName="spaceRect" presStyleCnt="0"/>
      <dgm:spPr/>
    </dgm:pt>
    <dgm:pt modelId="{29F790CC-1B6C-4739-BCB0-DE81C6CE75F3}" type="pres">
      <dgm:prSet presAssocID="{B989ECD8-AD26-43E4-BF40-94F8AF03255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08BCA40-6663-4E1F-A0E2-0F31624C3994}" type="presOf" srcId="{866968A3-B60D-4AA4-8240-F556C4B5316E}" destId="{FA0426B2-64A7-455D-AF7C-ADB5F45C4E3E}" srcOrd="0" destOrd="0" presId="urn:microsoft.com/office/officeart/2018/5/layout/IconCircleLabelList"/>
    <dgm:cxn modelId="{7B27E378-0C3D-4883-A2F4-3C20B2B83A6E}" srcId="{A5102D70-6DD5-4D22-94EA-F3D5162856DF}" destId="{866968A3-B60D-4AA4-8240-F556C4B5316E}" srcOrd="2" destOrd="0" parTransId="{3A1544C4-87E1-4073-9722-B40C62F0492A}" sibTransId="{F3F342D2-2D10-4039-9B1B-803389171C8C}"/>
    <dgm:cxn modelId="{4485807B-4398-4377-9626-362AC19FCA75}" srcId="{A5102D70-6DD5-4D22-94EA-F3D5162856DF}" destId="{79432C32-4ABE-4EF9-A1D5-2C140A427F2E}" srcOrd="0" destOrd="0" parTransId="{C8D017C9-F8D7-4FE8-83D2-B599B8E60B3B}" sibTransId="{F23D8BC9-E8DD-4C0E-B11D-4047318FEA60}"/>
    <dgm:cxn modelId="{16BCE094-DC8C-48F3-A35A-3BE64B30BC96}" type="presOf" srcId="{67A45338-5844-49C4-9478-413466940340}" destId="{362F4D78-588D-4E1C-B54A-1EC966A16227}" srcOrd="0" destOrd="0" presId="urn:microsoft.com/office/officeart/2018/5/layout/IconCircleLabelList"/>
    <dgm:cxn modelId="{CBAF299C-9217-4EC2-A4E2-D1295F96DA6B}" srcId="{A5102D70-6DD5-4D22-94EA-F3D5162856DF}" destId="{67A45338-5844-49C4-9478-413466940340}" srcOrd="1" destOrd="0" parTransId="{4385DD5E-D246-4B68-A9C9-AFBAE802D493}" sibTransId="{E46118A0-AE4F-4B9A-ACC5-A539DBD428C0}"/>
    <dgm:cxn modelId="{35B351A9-1B79-4BC0-9E9B-6FD81B41440D}" type="presOf" srcId="{79432C32-4ABE-4EF9-A1D5-2C140A427F2E}" destId="{CECDE872-2D2B-4CDA-A28D-E182D5F358F7}" srcOrd="0" destOrd="0" presId="urn:microsoft.com/office/officeart/2018/5/layout/IconCircleLabelList"/>
    <dgm:cxn modelId="{3CCB2BC5-DBDC-41B6-B3A4-A75B72A3C1B4}" srcId="{A5102D70-6DD5-4D22-94EA-F3D5162856DF}" destId="{B989ECD8-AD26-43E4-BF40-94F8AF032555}" srcOrd="3" destOrd="0" parTransId="{908937C7-D23F-4518-8EFD-A6A4E0883591}" sibTransId="{B95B8ED5-0DE3-4457-ABE5-F734A8E3FA8B}"/>
    <dgm:cxn modelId="{AF18BCD7-2728-411D-9BFB-2FE286B9DA8E}" type="presOf" srcId="{B989ECD8-AD26-43E4-BF40-94F8AF032555}" destId="{29F790CC-1B6C-4739-BCB0-DE81C6CE75F3}" srcOrd="0" destOrd="0" presId="urn:microsoft.com/office/officeart/2018/5/layout/IconCircleLabelList"/>
    <dgm:cxn modelId="{2BC188E7-0F3E-482F-B35D-5967D6FA1910}" type="presOf" srcId="{A5102D70-6DD5-4D22-94EA-F3D5162856DF}" destId="{3B8F7925-0AEF-4A1D-8911-C3788B1A9558}" srcOrd="0" destOrd="0" presId="urn:microsoft.com/office/officeart/2018/5/layout/IconCircleLabelList"/>
    <dgm:cxn modelId="{531479D7-68A2-4445-863D-77EAA8742DAB}" type="presParOf" srcId="{3B8F7925-0AEF-4A1D-8911-C3788B1A9558}" destId="{2F74706A-62D3-4CE1-86CF-D46ECDCCD27E}" srcOrd="0" destOrd="0" presId="urn:microsoft.com/office/officeart/2018/5/layout/IconCircleLabelList"/>
    <dgm:cxn modelId="{97F919EB-1704-4848-A944-FBA8F9847315}" type="presParOf" srcId="{2F74706A-62D3-4CE1-86CF-D46ECDCCD27E}" destId="{9C63F950-4848-408F-9A5E-731AFB48E5DA}" srcOrd="0" destOrd="0" presId="urn:microsoft.com/office/officeart/2018/5/layout/IconCircleLabelList"/>
    <dgm:cxn modelId="{BC33B02A-E3FD-43B3-AC84-F27067C06A43}" type="presParOf" srcId="{2F74706A-62D3-4CE1-86CF-D46ECDCCD27E}" destId="{E927F6E4-8ADC-42C5-942A-369DF51FA3A8}" srcOrd="1" destOrd="0" presId="urn:microsoft.com/office/officeart/2018/5/layout/IconCircleLabelList"/>
    <dgm:cxn modelId="{FB380701-A397-4677-B095-FBCF41ED40A4}" type="presParOf" srcId="{2F74706A-62D3-4CE1-86CF-D46ECDCCD27E}" destId="{7572D459-9F51-42D5-B3E3-E490C1C68EF1}" srcOrd="2" destOrd="0" presId="urn:microsoft.com/office/officeart/2018/5/layout/IconCircleLabelList"/>
    <dgm:cxn modelId="{76B6C8A3-9FDD-46BA-9A9A-70288D18F954}" type="presParOf" srcId="{2F74706A-62D3-4CE1-86CF-D46ECDCCD27E}" destId="{CECDE872-2D2B-4CDA-A28D-E182D5F358F7}" srcOrd="3" destOrd="0" presId="urn:microsoft.com/office/officeart/2018/5/layout/IconCircleLabelList"/>
    <dgm:cxn modelId="{64C9465D-C312-4262-A7D3-A680A7E24FC4}" type="presParOf" srcId="{3B8F7925-0AEF-4A1D-8911-C3788B1A9558}" destId="{D5D2C758-F215-4CC3-ACE5-FBA511185CD1}" srcOrd="1" destOrd="0" presId="urn:microsoft.com/office/officeart/2018/5/layout/IconCircleLabelList"/>
    <dgm:cxn modelId="{53377F6F-18D8-4BED-8882-26914AB3F7BF}" type="presParOf" srcId="{3B8F7925-0AEF-4A1D-8911-C3788B1A9558}" destId="{05229F87-65CD-451B-A438-FC9DF4F8AFF0}" srcOrd="2" destOrd="0" presId="urn:microsoft.com/office/officeart/2018/5/layout/IconCircleLabelList"/>
    <dgm:cxn modelId="{FEFD6B2D-E7D2-4C9B-A2F9-C9C258C6027A}" type="presParOf" srcId="{05229F87-65CD-451B-A438-FC9DF4F8AFF0}" destId="{BBB7A82A-AA85-4704-9B56-22874EBBB40E}" srcOrd="0" destOrd="0" presId="urn:microsoft.com/office/officeart/2018/5/layout/IconCircleLabelList"/>
    <dgm:cxn modelId="{48629B93-67BA-4B53-84FA-08435F5E1ADD}" type="presParOf" srcId="{05229F87-65CD-451B-A438-FC9DF4F8AFF0}" destId="{0D541772-A8FD-4A25-BF76-3C4695AACB26}" srcOrd="1" destOrd="0" presId="urn:microsoft.com/office/officeart/2018/5/layout/IconCircleLabelList"/>
    <dgm:cxn modelId="{48E2AD67-08EC-4D46-8F9C-91B2E9DACCB0}" type="presParOf" srcId="{05229F87-65CD-451B-A438-FC9DF4F8AFF0}" destId="{635AC9DD-D5DC-48A6-AB54-3414017DC6D2}" srcOrd="2" destOrd="0" presId="urn:microsoft.com/office/officeart/2018/5/layout/IconCircleLabelList"/>
    <dgm:cxn modelId="{E55F5F10-D610-4318-BD7B-DE68D0AA0F9F}" type="presParOf" srcId="{05229F87-65CD-451B-A438-FC9DF4F8AFF0}" destId="{362F4D78-588D-4E1C-B54A-1EC966A16227}" srcOrd="3" destOrd="0" presId="urn:microsoft.com/office/officeart/2018/5/layout/IconCircleLabelList"/>
    <dgm:cxn modelId="{953CCAC6-BA62-473F-AC7D-DDA6028285CD}" type="presParOf" srcId="{3B8F7925-0AEF-4A1D-8911-C3788B1A9558}" destId="{1ECDF384-FFF5-430E-9224-D5B90F91CB24}" srcOrd="3" destOrd="0" presId="urn:microsoft.com/office/officeart/2018/5/layout/IconCircleLabelList"/>
    <dgm:cxn modelId="{0D50CB73-1237-437A-AE3F-AE73DFDE1746}" type="presParOf" srcId="{3B8F7925-0AEF-4A1D-8911-C3788B1A9558}" destId="{B6715B73-644E-4644-BD9A-86A4322FD381}" srcOrd="4" destOrd="0" presId="urn:microsoft.com/office/officeart/2018/5/layout/IconCircleLabelList"/>
    <dgm:cxn modelId="{6D7B061C-2CF4-4A9B-8A05-D67DED1AE752}" type="presParOf" srcId="{B6715B73-644E-4644-BD9A-86A4322FD381}" destId="{A846BB2A-68DD-44BD-828A-7EE7CD687CBD}" srcOrd="0" destOrd="0" presId="urn:microsoft.com/office/officeart/2018/5/layout/IconCircleLabelList"/>
    <dgm:cxn modelId="{F19B5A86-B090-42EE-B56F-0361A027A280}" type="presParOf" srcId="{B6715B73-644E-4644-BD9A-86A4322FD381}" destId="{749C6521-B554-42E1-8418-CCDF460E41FD}" srcOrd="1" destOrd="0" presId="urn:microsoft.com/office/officeart/2018/5/layout/IconCircleLabelList"/>
    <dgm:cxn modelId="{8E2A8187-1C5D-465A-899B-C5341A727454}" type="presParOf" srcId="{B6715B73-644E-4644-BD9A-86A4322FD381}" destId="{6A38EE69-C685-44BF-AF87-1110AAC89B4C}" srcOrd="2" destOrd="0" presId="urn:microsoft.com/office/officeart/2018/5/layout/IconCircleLabelList"/>
    <dgm:cxn modelId="{18F6D709-E873-412F-BB3B-C5B33E5F1448}" type="presParOf" srcId="{B6715B73-644E-4644-BD9A-86A4322FD381}" destId="{FA0426B2-64A7-455D-AF7C-ADB5F45C4E3E}" srcOrd="3" destOrd="0" presId="urn:microsoft.com/office/officeart/2018/5/layout/IconCircleLabelList"/>
    <dgm:cxn modelId="{EB74462E-BE00-4F8B-B885-26C8DB1A87B5}" type="presParOf" srcId="{3B8F7925-0AEF-4A1D-8911-C3788B1A9558}" destId="{BDB90499-69E1-4B43-B671-46412320AFD5}" srcOrd="5" destOrd="0" presId="urn:microsoft.com/office/officeart/2018/5/layout/IconCircleLabelList"/>
    <dgm:cxn modelId="{9861013A-EEEA-4E98-B375-A05A0DA19571}" type="presParOf" srcId="{3B8F7925-0AEF-4A1D-8911-C3788B1A9558}" destId="{025EB176-D760-490B-BD36-C2F207CB63DE}" srcOrd="6" destOrd="0" presId="urn:microsoft.com/office/officeart/2018/5/layout/IconCircleLabelList"/>
    <dgm:cxn modelId="{FA2A6C06-E5F7-40EC-A78D-8ABB6CEE4CCE}" type="presParOf" srcId="{025EB176-D760-490B-BD36-C2F207CB63DE}" destId="{D02873C7-C7FC-485A-9128-33EA3CA9F5F5}" srcOrd="0" destOrd="0" presId="urn:microsoft.com/office/officeart/2018/5/layout/IconCircleLabelList"/>
    <dgm:cxn modelId="{1EB3B666-A59C-40F8-8A1B-FD3819766E18}" type="presParOf" srcId="{025EB176-D760-490B-BD36-C2F207CB63DE}" destId="{51F56F64-92F3-40D7-BC7C-A2907FBE55D9}" srcOrd="1" destOrd="0" presId="urn:microsoft.com/office/officeart/2018/5/layout/IconCircleLabelList"/>
    <dgm:cxn modelId="{D15A6866-2681-4C79-B4E5-8E0909B5FC13}" type="presParOf" srcId="{025EB176-D760-490B-BD36-C2F207CB63DE}" destId="{3D1B6BDA-69E1-433F-8255-EB8FF8F74A20}" srcOrd="2" destOrd="0" presId="urn:microsoft.com/office/officeart/2018/5/layout/IconCircleLabelList"/>
    <dgm:cxn modelId="{C8B952CC-A12B-43F7-B1D6-C44090B30E4F}" type="presParOf" srcId="{025EB176-D760-490B-BD36-C2F207CB63DE}" destId="{29F790CC-1B6C-4739-BCB0-DE81C6CE75F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B9210-62B6-4F77-AC16-896E74D654EA}">
      <dsp:nvSpPr>
        <dsp:cNvPr id="0" name=""/>
        <dsp:cNvSpPr/>
      </dsp:nvSpPr>
      <dsp:spPr>
        <a:xfrm>
          <a:off x="346872" y="844198"/>
          <a:ext cx="1073337" cy="10733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1A9691-CDD0-47C1-AE41-BF1A9714BCC3}">
      <dsp:nvSpPr>
        <dsp:cNvPr id="0" name=""/>
        <dsp:cNvSpPr/>
      </dsp:nvSpPr>
      <dsp:spPr>
        <a:xfrm>
          <a:off x="575616" y="1072942"/>
          <a:ext cx="615849" cy="6158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A8F11-9576-459E-9868-72A54C14F47B}">
      <dsp:nvSpPr>
        <dsp:cNvPr id="0" name=""/>
        <dsp:cNvSpPr/>
      </dsp:nvSpPr>
      <dsp:spPr>
        <a:xfrm>
          <a:off x="3756" y="2251854"/>
          <a:ext cx="1759570" cy="7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Knows the job</a:t>
          </a:r>
        </a:p>
      </dsp:txBody>
      <dsp:txXfrm>
        <a:off x="3756" y="2251854"/>
        <a:ext cx="1759570" cy="703828"/>
      </dsp:txXfrm>
    </dsp:sp>
    <dsp:sp modelId="{6EC7073E-42BB-4C03-B808-864887DDF945}">
      <dsp:nvSpPr>
        <dsp:cNvPr id="0" name=""/>
        <dsp:cNvSpPr/>
      </dsp:nvSpPr>
      <dsp:spPr>
        <a:xfrm>
          <a:off x="2414367" y="844198"/>
          <a:ext cx="1073337" cy="10733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50087-1D79-44FC-82D4-29AC6192D66D}">
      <dsp:nvSpPr>
        <dsp:cNvPr id="0" name=""/>
        <dsp:cNvSpPr/>
      </dsp:nvSpPr>
      <dsp:spPr>
        <a:xfrm>
          <a:off x="2643112" y="1072942"/>
          <a:ext cx="615849" cy="6158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409CE-F9E8-445B-9F7F-776FF4873C23}">
      <dsp:nvSpPr>
        <dsp:cNvPr id="0" name=""/>
        <dsp:cNvSpPr/>
      </dsp:nvSpPr>
      <dsp:spPr>
        <a:xfrm>
          <a:off x="2071251" y="2251854"/>
          <a:ext cx="1759570" cy="7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Wants you to succeed</a:t>
          </a:r>
        </a:p>
      </dsp:txBody>
      <dsp:txXfrm>
        <a:off x="2071251" y="2251854"/>
        <a:ext cx="1759570" cy="703828"/>
      </dsp:txXfrm>
    </dsp:sp>
    <dsp:sp modelId="{9237D90C-35C4-4D71-A794-FF3E3E8D0EBD}">
      <dsp:nvSpPr>
        <dsp:cNvPr id="0" name=""/>
        <dsp:cNvSpPr/>
      </dsp:nvSpPr>
      <dsp:spPr>
        <a:xfrm>
          <a:off x="4481863" y="844198"/>
          <a:ext cx="1073337" cy="10733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65B030-FE0D-41CB-8DF7-2F72969ABC9A}">
      <dsp:nvSpPr>
        <dsp:cNvPr id="0" name=""/>
        <dsp:cNvSpPr/>
      </dsp:nvSpPr>
      <dsp:spPr>
        <a:xfrm>
          <a:off x="4710607" y="1072942"/>
          <a:ext cx="615849" cy="6158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59E7C-3C50-43D2-8939-F4A9471F7040}">
      <dsp:nvSpPr>
        <dsp:cNvPr id="0" name=""/>
        <dsp:cNvSpPr/>
      </dsp:nvSpPr>
      <dsp:spPr>
        <a:xfrm>
          <a:off x="4138746" y="2251854"/>
          <a:ext cx="1759570" cy="7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Respects you</a:t>
          </a:r>
        </a:p>
      </dsp:txBody>
      <dsp:txXfrm>
        <a:off x="4138746" y="2251854"/>
        <a:ext cx="1759570" cy="703828"/>
      </dsp:txXfrm>
    </dsp:sp>
    <dsp:sp modelId="{9042CE56-DEA9-49FE-B5F1-2F2E2D330501}">
      <dsp:nvSpPr>
        <dsp:cNvPr id="0" name=""/>
        <dsp:cNvSpPr/>
      </dsp:nvSpPr>
      <dsp:spPr>
        <a:xfrm>
          <a:off x="6549358" y="844198"/>
          <a:ext cx="1073337" cy="107333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643557-BED7-44FE-86FC-54B1D7F08D8F}">
      <dsp:nvSpPr>
        <dsp:cNvPr id="0" name=""/>
        <dsp:cNvSpPr/>
      </dsp:nvSpPr>
      <dsp:spPr>
        <a:xfrm>
          <a:off x="6778102" y="1072942"/>
          <a:ext cx="615849" cy="6158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9EBFB-3224-4B54-A2C7-54D2AA95B5DE}">
      <dsp:nvSpPr>
        <dsp:cNvPr id="0" name=""/>
        <dsp:cNvSpPr/>
      </dsp:nvSpPr>
      <dsp:spPr>
        <a:xfrm>
          <a:off x="6206241" y="2251854"/>
          <a:ext cx="1759570" cy="7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Challenges you</a:t>
          </a:r>
        </a:p>
      </dsp:txBody>
      <dsp:txXfrm>
        <a:off x="6206241" y="2251854"/>
        <a:ext cx="1759570" cy="703828"/>
      </dsp:txXfrm>
    </dsp:sp>
    <dsp:sp modelId="{6C2EF28D-7896-4607-AD59-E40D70A6BC3C}">
      <dsp:nvSpPr>
        <dsp:cNvPr id="0" name=""/>
        <dsp:cNvSpPr/>
      </dsp:nvSpPr>
      <dsp:spPr>
        <a:xfrm>
          <a:off x="8616853" y="844198"/>
          <a:ext cx="1073337" cy="107333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8A0A-3692-405E-8945-603334A47CFE}">
      <dsp:nvSpPr>
        <dsp:cNvPr id="0" name=""/>
        <dsp:cNvSpPr/>
      </dsp:nvSpPr>
      <dsp:spPr>
        <a:xfrm>
          <a:off x="8845597" y="1072942"/>
          <a:ext cx="615849" cy="6158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4A273-8FEF-43D5-BF1F-1B50F03340CE}">
      <dsp:nvSpPr>
        <dsp:cNvPr id="0" name=""/>
        <dsp:cNvSpPr/>
      </dsp:nvSpPr>
      <dsp:spPr>
        <a:xfrm>
          <a:off x="8273737" y="2251854"/>
          <a:ext cx="1759570" cy="70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Guides you toward the Solution</a:t>
          </a:r>
        </a:p>
      </dsp:txBody>
      <dsp:txXfrm>
        <a:off x="8273737" y="2251854"/>
        <a:ext cx="1759570" cy="703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441E5-37D2-1243-9619-CFC1DC09B3B5}">
      <dsp:nvSpPr>
        <dsp:cNvPr id="0" name=""/>
        <dsp:cNvSpPr/>
      </dsp:nvSpPr>
      <dsp:spPr>
        <a:xfrm>
          <a:off x="636" y="2034129"/>
          <a:ext cx="1601354" cy="160135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66A45-419C-0A45-A83C-5FF444396B5B}">
      <dsp:nvSpPr>
        <dsp:cNvPr id="0" name=""/>
        <dsp:cNvSpPr/>
      </dsp:nvSpPr>
      <dsp:spPr>
        <a:xfrm rot="17700000">
          <a:off x="564881" y="728698"/>
          <a:ext cx="1990660" cy="95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Counseling</a:t>
          </a:r>
        </a:p>
      </dsp:txBody>
      <dsp:txXfrm>
        <a:off x="564881" y="728698"/>
        <a:ext cx="1990660" cy="959344"/>
      </dsp:txXfrm>
    </dsp:sp>
    <dsp:sp modelId="{28BED46A-BDD4-C845-BC06-140A373A730A}">
      <dsp:nvSpPr>
        <dsp:cNvPr id="0" name=""/>
        <dsp:cNvSpPr/>
      </dsp:nvSpPr>
      <dsp:spPr>
        <a:xfrm>
          <a:off x="1722609" y="2419204"/>
          <a:ext cx="831204" cy="831204"/>
        </a:xfrm>
        <a:prstGeom prst="ellipse">
          <a:avLst/>
        </a:prstGeom>
        <a:blipFill dpi="0"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-762000" sx="92000" sy="89000" flip="xy" algn="ctr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49B92-CE3D-4340-BE5A-3A0A702C32E2}">
      <dsp:nvSpPr>
        <dsp:cNvPr id="0" name=""/>
        <dsp:cNvSpPr/>
      </dsp:nvSpPr>
      <dsp:spPr>
        <a:xfrm rot="17700000">
          <a:off x="738162" y="3576109"/>
          <a:ext cx="1722015" cy="83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Conversation</a:t>
          </a:r>
        </a:p>
      </dsp:txBody>
      <dsp:txXfrm>
        <a:off x="738162" y="3576109"/>
        <a:ext cx="1722015" cy="830291"/>
      </dsp:txXfrm>
    </dsp:sp>
    <dsp:sp modelId="{7822FABC-B2E6-684B-9598-91CEE37AF258}">
      <dsp:nvSpPr>
        <dsp:cNvPr id="0" name=""/>
        <dsp:cNvSpPr/>
      </dsp:nvSpPr>
      <dsp:spPr>
        <a:xfrm rot="17700000">
          <a:off x="1816246" y="1263212"/>
          <a:ext cx="1722015" cy="83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1A6CC-8600-FE41-A31A-E9A480A2EFC4}">
      <dsp:nvSpPr>
        <dsp:cNvPr id="0" name=""/>
        <dsp:cNvSpPr/>
      </dsp:nvSpPr>
      <dsp:spPr>
        <a:xfrm>
          <a:off x="2674305" y="2419204"/>
          <a:ext cx="831204" cy="831204"/>
        </a:xfrm>
        <a:prstGeom prst="ellipse">
          <a:avLst/>
        </a:prstGeom>
        <a:blipFill dpi="0"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-762000" sx="92000" sy="89000" flip="xy" algn="ctr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A9F70-0EA8-F049-A2AA-5856378A6950}">
      <dsp:nvSpPr>
        <dsp:cNvPr id="0" name=""/>
        <dsp:cNvSpPr/>
      </dsp:nvSpPr>
      <dsp:spPr>
        <a:xfrm rot="17700000">
          <a:off x="1689858" y="3576109"/>
          <a:ext cx="1722015" cy="83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Conversation</a:t>
          </a:r>
        </a:p>
      </dsp:txBody>
      <dsp:txXfrm>
        <a:off x="1689858" y="3576109"/>
        <a:ext cx="1722015" cy="830291"/>
      </dsp:txXfrm>
    </dsp:sp>
    <dsp:sp modelId="{98234CDF-EFC3-CF40-9CE1-34FA33B5CA3D}">
      <dsp:nvSpPr>
        <dsp:cNvPr id="0" name=""/>
        <dsp:cNvSpPr/>
      </dsp:nvSpPr>
      <dsp:spPr>
        <a:xfrm rot="17700000">
          <a:off x="2767942" y="1263212"/>
          <a:ext cx="1722015" cy="83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D7D13C-9755-9F4D-8065-902F958BDD65}">
      <dsp:nvSpPr>
        <dsp:cNvPr id="0" name=""/>
        <dsp:cNvSpPr/>
      </dsp:nvSpPr>
      <dsp:spPr>
        <a:xfrm>
          <a:off x="3626001" y="2419204"/>
          <a:ext cx="831204" cy="831204"/>
        </a:xfrm>
        <a:prstGeom prst="ellipse">
          <a:avLst/>
        </a:prstGeom>
        <a:blipFill dpi="0"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-762000" sx="92000" sy="89000" flip="xy" algn="ctr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A6FA5-BF82-BB4C-9219-B5ADF220BF4F}">
      <dsp:nvSpPr>
        <dsp:cNvPr id="0" name=""/>
        <dsp:cNvSpPr/>
      </dsp:nvSpPr>
      <dsp:spPr>
        <a:xfrm rot="17700000">
          <a:off x="2641554" y="3576109"/>
          <a:ext cx="1722015" cy="83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Conversation</a:t>
          </a:r>
        </a:p>
      </dsp:txBody>
      <dsp:txXfrm>
        <a:off x="2641554" y="3576109"/>
        <a:ext cx="1722015" cy="830291"/>
      </dsp:txXfrm>
    </dsp:sp>
    <dsp:sp modelId="{B906580B-E4DC-F44D-B9D5-F945768B48C7}">
      <dsp:nvSpPr>
        <dsp:cNvPr id="0" name=""/>
        <dsp:cNvSpPr/>
      </dsp:nvSpPr>
      <dsp:spPr>
        <a:xfrm rot="17700000">
          <a:off x="3719637" y="1263212"/>
          <a:ext cx="1722015" cy="83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4F3076-188A-5545-96E2-051FB461F7AB}">
      <dsp:nvSpPr>
        <dsp:cNvPr id="0" name=""/>
        <dsp:cNvSpPr/>
      </dsp:nvSpPr>
      <dsp:spPr>
        <a:xfrm>
          <a:off x="4577825" y="2034129"/>
          <a:ext cx="1601354" cy="160135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DFEF5-D11F-1144-83F7-17EBA169427D}">
      <dsp:nvSpPr>
        <dsp:cNvPr id="0" name=""/>
        <dsp:cNvSpPr/>
      </dsp:nvSpPr>
      <dsp:spPr>
        <a:xfrm rot="17700000">
          <a:off x="5142070" y="728698"/>
          <a:ext cx="1990660" cy="95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Counseling</a:t>
          </a:r>
        </a:p>
      </dsp:txBody>
      <dsp:txXfrm>
        <a:off x="5142070" y="728698"/>
        <a:ext cx="1990660" cy="959344"/>
      </dsp:txXfrm>
    </dsp:sp>
    <dsp:sp modelId="{947B78AB-B42A-FB4F-BC30-907A6FA61E54}">
      <dsp:nvSpPr>
        <dsp:cNvPr id="0" name=""/>
        <dsp:cNvSpPr/>
      </dsp:nvSpPr>
      <dsp:spPr>
        <a:xfrm>
          <a:off x="6299799" y="2419204"/>
          <a:ext cx="831204" cy="831204"/>
        </a:xfrm>
        <a:prstGeom prst="ellipse">
          <a:avLst/>
        </a:prstGeom>
        <a:blipFill dpi="0"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-762000" sx="92000" sy="89000" flip="xy" algn="ctr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8A2D5-7091-3A44-BC16-1192A96E1EA5}">
      <dsp:nvSpPr>
        <dsp:cNvPr id="0" name=""/>
        <dsp:cNvSpPr/>
      </dsp:nvSpPr>
      <dsp:spPr>
        <a:xfrm rot="17700000">
          <a:off x="5315351" y="3576109"/>
          <a:ext cx="1722015" cy="83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Conversation</a:t>
          </a:r>
        </a:p>
      </dsp:txBody>
      <dsp:txXfrm>
        <a:off x="5315351" y="3576109"/>
        <a:ext cx="1722015" cy="830291"/>
      </dsp:txXfrm>
    </dsp:sp>
    <dsp:sp modelId="{D9CED6B6-5078-284A-82B0-4F18D8E01672}">
      <dsp:nvSpPr>
        <dsp:cNvPr id="0" name=""/>
        <dsp:cNvSpPr/>
      </dsp:nvSpPr>
      <dsp:spPr>
        <a:xfrm rot="17700000">
          <a:off x="6393435" y="1263212"/>
          <a:ext cx="1722015" cy="83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5035C3-757E-A543-8A71-A64A4EC87FC5}">
      <dsp:nvSpPr>
        <dsp:cNvPr id="0" name=""/>
        <dsp:cNvSpPr/>
      </dsp:nvSpPr>
      <dsp:spPr>
        <a:xfrm>
          <a:off x="7251494" y="2419204"/>
          <a:ext cx="831204" cy="831204"/>
        </a:xfrm>
        <a:prstGeom prst="ellipse">
          <a:avLst/>
        </a:prstGeom>
        <a:blipFill dpi="0"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-762000" sx="92000" sy="89000" flip="xy" algn="ctr"/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87BBD-B407-B344-82AD-CBECA5DD81E6}">
      <dsp:nvSpPr>
        <dsp:cNvPr id="0" name=""/>
        <dsp:cNvSpPr/>
      </dsp:nvSpPr>
      <dsp:spPr>
        <a:xfrm rot="17700000">
          <a:off x="6267047" y="3576109"/>
          <a:ext cx="1722015" cy="83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340" bIns="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Conversation</a:t>
          </a:r>
        </a:p>
      </dsp:txBody>
      <dsp:txXfrm>
        <a:off x="6267047" y="3576109"/>
        <a:ext cx="1722015" cy="830291"/>
      </dsp:txXfrm>
    </dsp:sp>
    <dsp:sp modelId="{4BDDEABC-9197-8E40-BB60-7E156FBDC008}">
      <dsp:nvSpPr>
        <dsp:cNvPr id="0" name=""/>
        <dsp:cNvSpPr/>
      </dsp:nvSpPr>
      <dsp:spPr>
        <a:xfrm rot="17700000">
          <a:off x="7345131" y="1263212"/>
          <a:ext cx="1722015" cy="830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E52F2-4FB5-D34D-A445-2895E10136DF}">
      <dsp:nvSpPr>
        <dsp:cNvPr id="0" name=""/>
        <dsp:cNvSpPr/>
      </dsp:nvSpPr>
      <dsp:spPr>
        <a:xfrm>
          <a:off x="8183702" y="2034129"/>
          <a:ext cx="1601354" cy="160135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2DD49-A7FC-064C-8B93-35D64F691EFF}">
      <dsp:nvSpPr>
        <dsp:cNvPr id="0" name=""/>
        <dsp:cNvSpPr/>
      </dsp:nvSpPr>
      <dsp:spPr>
        <a:xfrm rot="17700000">
          <a:off x="8767563" y="728698"/>
          <a:ext cx="1990660" cy="959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0" rIns="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Counseling</a:t>
          </a:r>
        </a:p>
      </dsp:txBody>
      <dsp:txXfrm>
        <a:off x="8767563" y="728698"/>
        <a:ext cx="1990660" cy="9593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3F950-4848-408F-9A5E-731AFB48E5DA}">
      <dsp:nvSpPr>
        <dsp:cNvPr id="0" name=""/>
        <dsp:cNvSpPr/>
      </dsp:nvSpPr>
      <dsp:spPr>
        <a:xfrm>
          <a:off x="425736" y="474137"/>
          <a:ext cx="1952212" cy="18616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7F6E4-8ADC-42C5-942A-369DF51FA3A8}">
      <dsp:nvSpPr>
        <dsp:cNvPr id="0" name=""/>
        <dsp:cNvSpPr/>
      </dsp:nvSpPr>
      <dsp:spPr>
        <a:xfrm>
          <a:off x="1041679" y="1044797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DE872-2D2B-4CDA-A28D-E182D5F358F7}">
      <dsp:nvSpPr>
        <dsp:cNvPr id="0" name=""/>
        <dsp:cNvSpPr/>
      </dsp:nvSpPr>
      <dsp:spPr>
        <a:xfrm>
          <a:off x="372805" y="2423707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Open-Ended Questions</a:t>
          </a:r>
        </a:p>
      </dsp:txBody>
      <dsp:txXfrm>
        <a:off x="372805" y="2423707"/>
        <a:ext cx="2058075" cy="720000"/>
      </dsp:txXfrm>
    </dsp:sp>
    <dsp:sp modelId="{BBB7A82A-AA85-4704-9B56-22874EBBB40E}">
      <dsp:nvSpPr>
        <dsp:cNvPr id="0" name=""/>
        <dsp:cNvSpPr/>
      </dsp:nvSpPr>
      <dsp:spPr>
        <a:xfrm>
          <a:off x="2843974" y="474137"/>
          <a:ext cx="1952212" cy="18616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41772-A8FD-4A25-BF76-3C4695AACB26}">
      <dsp:nvSpPr>
        <dsp:cNvPr id="0" name=""/>
        <dsp:cNvSpPr/>
      </dsp:nvSpPr>
      <dsp:spPr>
        <a:xfrm>
          <a:off x="3459917" y="1044797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2F4D78-588D-4E1C-B54A-1EC966A16227}">
      <dsp:nvSpPr>
        <dsp:cNvPr id="0" name=""/>
        <dsp:cNvSpPr/>
      </dsp:nvSpPr>
      <dsp:spPr>
        <a:xfrm>
          <a:off x="2791043" y="2423707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Affirm</a:t>
          </a:r>
        </a:p>
      </dsp:txBody>
      <dsp:txXfrm>
        <a:off x="2791043" y="2423707"/>
        <a:ext cx="2058075" cy="720000"/>
      </dsp:txXfrm>
    </dsp:sp>
    <dsp:sp modelId="{A846BB2A-68DD-44BD-828A-7EE7CD687CBD}">
      <dsp:nvSpPr>
        <dsp:cNvPr id="0" name=""/>
        <dsp:cNvSpPr/>
      </dsp:nvSpPr>
      <dsp:spPr>
        <a:xfrm>
          <a:off x="5262212" y="474137"/>
          <a:ext cx="1952212" cy="18616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C6521-B554-42E1-8418-CCDF460E41FD}">
      <dsp:nvSpPr>
        <dsp:cNvPr id="0" name=""/>
        <dsp:cNvSpPr/>
      </dsp:nvSpPr>
      <dsp:spPr>
        <a:xfrm>
          <a:off x="5878155" y="1044797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426B2-64A7-455D-AF7C-ADB5F45C4E3E}">
      <dsp:nvSpPr>
        <dsp:cNvPr id="0" name=""/>
        <dsp:cNvSpPr/>
      </dsp:nvSpPr>
      <dsp:spPr>
        <a:xfrm>
          <a:off x="5209281" y="2423707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Reflect</a:t>
          </a:r>
        </a:p>
      </dsp:txBody>
      <dsp:txXfrm>
        <a:off x="5209281" y="2423707"/>
        <a:ext cx="2058075" cy="720000"/>
      </dsp:txXfrm>
    </dsp:sp>
    <dsp:sp modelId="{D02873C7-C7FC-485A-9128-33EA3CA9F5F5}">
      <dsp:nvSpPr>
        <dsp:cNvPr id="0" name=""/>
        <dsp:cNvSpPr/>
      </dsp:nvSpPr>
      <dsp:spPr>
        <a:xfrm>
          <a:off x="7680451" y="474137"/>
          <a:ext cx="1952212" cy="186164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56F64-92F3-40D7-BC7C-A2907FBE55D9}">
      <dsp:nvSpPr>
        <dsp:cNvPr id="0" name=""/>
        <dsp:cNvSpPr/>
      </dsp:nvSpPr>
      <dsp:spPr>
        <a:xfrm>
          <a:off x="8296394" y="1044797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F790CC-1B6C-4739-BCB0-DE81C6CE75F3}">
      <dsp:nvSpPr>
        <dsp:cNvPr id="0" name=""/>
        <dsp:cNvSpPr/>
      </dsp:nvSpPr>
      <dsp:spPr>
        <a:xfrm>
          <a:off x="7627519" y="2423707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Summarize</a:t>
          </a:r>
        </a:p>
      </dsp:txBody>
      <dsp:txXfrm>
        <a:off x="7627519" y="2423707"/>
        <a:ext cx="205807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329D1-D54A-4945-81CC-F2BA2C399CB8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458788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709173"/>
            <a:ext cx="5486400" cy="48215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59A8D-7339-7A4C-9E8B-5ACB5C448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4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1" u="sng" kern="1200" dirty="0">
                <a:solidFill>
                  <a:schemeClr val="tx1"/>
                </a:solidFill>
                <a:effectLst/>
              </a:rPr>
              <a:t>Module 2: Instructions for Trainers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</a:rPr>
              <a:t>The main topic of this module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module covers the use of open and closed questions to facilitate conversations.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</a:rPr>
              <a:t>What people should be able to do at the end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Distinguish open from closed questions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 when open and closed questions are most useful as a communication style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Demonstrate in a brief interview the ability to generate more open than closed questions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Needed material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Distribute copies of the PowerPoint slides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Distribute copies of “Useful Questions and Statements” handout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/>
              <a:t>Training tips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Make sure you read and are familiar with the material.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Present material slowly. Give people time to absorb and ask questions.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Model what you are training. When you introduce a skill, give an example of that skill, or better yet demonstrate that skill.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Use primarily open questions to elicit people’s ideas about the material. This eliciting process is an important part of discovery.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Make sure to reflect back what people are saying. This repetition is important in learning.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Ideally, the trainer should talk less than half the time. If you are the only one talking, people are probably not learning very much.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TLaL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is a skills-based training. It’s very important that people are seeing you demonstrate the skills, have the opportunity to practice those skills, and are able to debrief on the experience.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59A8D-7339-7A4C-9E8B-5ACB5C4480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150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Engaged leadership assumes a good working relationship, and frequent conversations around goals and priorities.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Four ingredients--Open Questions, Affirmations, Reflections, and Summaries (sometimes called “OARS”)—form the basis of this disciplined listening and speaking style.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This lesson will focus on using open questions to improve communication.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1015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Closed questions ask for yes/no or limited-range responses.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Ask</a:t>
            </a:r>
            <a:r>
              <a:rPr lang="en-US" sz="1400" b="1" i="1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: What are some examples of </a:t>
            </a:r>
            <a:r>
              <a:rPr lang="en-US" sz="1400" b="1" i="1" u="sng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closed</a:t>
            </a:r>
            <a:r>
              <a:rPr lang="en-US" sz="1400" b="1" i="1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questions you might ask another person?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(Give some examples if necessary.) Answers might include: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i="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Do you…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Can you…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Have you…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Would you…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Who/what is…(if asking for a specific response)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questions ask for longer answers or elaboration, rather than a single response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Ask: </a:t>
            </a:r>
            <a:r>
              <a:rPr lang="en-US" sz="1400" b="1" i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are some examples of open questions you might ask another person?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(Give some examples if necessary.) Answers might include: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Why/how would you…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what extent are you…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What’s going on with…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How are things with…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Tell me about…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147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Read the questions in the table.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Closed questions are better for getting short answers or verifying understanding.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Open questions are usually better at pulling out detailed information or encouraging a person to 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think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about the answer.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Ask: </a:t>
            </a:r>
            <a:r>
              <a:rPr lang="en-US" sz="1400" b="1" i="1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Why would the open questions on the right be more effective at pulling out longer, detailed responses?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Answers might include: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Gets them thinking; helps them hear themselves; builds confidence</a:t>
            </a:r>
            <a:endParaRPr lang="en-US" sz="1400" b="1" i="0" kern="120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i="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Reflect what people are saying.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96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Closed questions are better for getting short answers or verifying understanding.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If you want agreement, confirmation, or a short answer, you should use a closed question.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Open questions are usually better at pulling out detailed information.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If you want to encourage critical thinking, you should use an open question. </a:t>
            </a:r>
            <a:endParaRPr 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21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 the next slide, the NCO uses questions effectively to elicit a Soldiers motivation to quit smoking.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Ask trainees to notice what kinds of questions the NCO is using in the conversation (and the Soldier’s response to those questions).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00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Tell people this slide uses sign language hand signals. Ask them to show an “O” for open questions and “C” for closed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Show questions one at a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Ask: </a:t>
            </a:r>
            <a:r>
              <a:rPr lang="en-US" sz="1400" b="1" i="1" dirty="0"/>
              <a:t>Is this a closed or open question?  </a:t>
            </a:r>
            <a:r>
              <a:rPr lang="en-US" sz="1400" b="1" i="0" dirty="0"/>
              <a:t>(</a:t>
            </a:r>
            <a:r>
              <a:rPr lang="en-US" sz="1400" i="0" dirty="0"/>
              <a:t>P</a:t>
            </a:r>
            <a:r>
              <a:rPr lang="en-US" sz="1400" dirty="0"/>
              <a:t>eople will give the sign-language letters “O” and “C” to indicate whether it is an open or closed question.)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Have you ever done this before? (closed)</a:t>
            </a:r>
          </a:p>
          <a:p>
            <a:pPr marL="914400" marR="0" lvl="1" indent="-457200" algn="l" defTabSz="914400" rtl="0" eaLnBrk="1" fontAlgn="auto" latinLnBrk="0" hangingPunct="1">
              <a:lnSpc>
                <a:spcPct val="110000"/>
              </a:lnSpc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Are you getting along okay with other Soldiers in your squad? (closed)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How’s your sleep been the last few nights? (open)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How are you going to do that? (open)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How could you remind yourself about the new assignment time on Monday? (open)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Is there anything different you’d like to do with your free time? (closed)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How could you get help with this? (open)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Haven’t you ever heard, “If you’re on time, you’re late”? (closed)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400" dirty="0"/>
              <a:t>Is this is a closed or open question? (closed)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3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Read a few of these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Ask: </a:t>
            </a:r>
            <a:r>
              <a:rPr lang="en-US" sz="1400" b="1" i="1" dirty="0"/>
              <a:t>What other open questions can you think of?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59A8D-7339-7A4C-9E8B-5ACB5C4480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973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Distribute copies of Appendix C: Useful Questions and Statements.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Give trainees 2 minutes to put a mark next to 2-3 questions that they think might be useful to them.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Ask: </a:t>
            </a:r>
            <a:r>
              <a:rPr lang="en-US" b="1" i="1" dirty="0"/>
              <a:t>Which of the questions did you mark?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dirty="0"/>
              <a:t>Reflect what people are saying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8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Show questions one at a time.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Ask: </a:t>
            </a:r>
            <a:r>
              <a:rPr lang="en-US" sz="1400" b="1" i="1" dirty="0"/>
              <a:t>How could you rephrase this as an open question? </a:t>
            </a:r>
            <a:r>
              <a:rPr lang="en-US" sz="1400" dirty="0"/>
              <a:t>Answers might include: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Any questions about this assignment? (closed) vs. What questions do you have about this assignment? (open)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Do you think you can manage your time better? (closed) vs. How could you manage your time better? (open)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Have you ever done anything like this before? (closed) vs. What have you done before that is like this? (open)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Did the team have any problems this week? (closed) vs. What difficulties did the team have this week? (open)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186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This exercise provides an opportunity to interview another person with a focus on open questions as a listening strategy.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Calibri" panose="020F0502020204030204" pitchFamily="34" charset="0"/>
              </a:rPr>
              <a:t>Make sure people have copies of the “Useful Questions and Statements” sheet. Encourage people to use some of the questions on the sheet.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Calibri" panose="020F0502020204030204" pitchFamily="34" charset="0"/>
              </a:rPr>
              <a:t>Write the equation “OQ&gt;CQ” on a board or flipchart. Explain that the goal of this exercise is to conduct an interview using more open questions than closed questions. 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Calibri" panose="020F0502020204030204" pitchFamily="34" charset="0"/>
              </a:rPr>
              <a:t>Demonstrate the activity. Conduct an interview with a volunteer about a behavior they are interested in changing, using more open questions than closed questions. Have people keep track of the number of open questions and closed questions.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Give instructions for the exercise:</a:t>
            </a:r>
          </a:p>
          <a:p>
            <a:pPr marL="628650"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Form a group of three people: a speaker, an interviewer, and a recorder. (Ideally, the groups should be different than the interviewer exercise in Module 1.)</a:t>
            </a:r>
          </a:p>
          <a:p>
            <a:pPr marL="628650"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The speaker should think about a behavior he/she is interested in changing (losing weight, drinking water, quitting smoking, better sleep, etc.).</a:t>
            </a:r>
          </a:p>
          <a:p>
            <a:pPr marL="628650"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The interviewer should spend 5 minutes interviewing the speaker about their thoughts and ideas about that behavior. </a:t>
            </a:r>
            <a:r>
              <a:rPr lang="en-US" sz="1400" u="sng" dirty="0">
                <a:latin typeface="+mj-lt"/>
                <a:cs typeface="Calibri" panose="020F0502020204030204" pitchFamily="34" charset="0"/>
              </a:rPr>
              <a:t>Try to use more open than closed questions. </a:t>
            </a:r>
          </a:p>
          <a:p>
            <a:pPr marL="628650"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u="none" dirty="0">
                <a:latin typeface="+mj-lt"/>
                <a:cs typeface="Calibri" panose="020F0502020204030204" pitchFamily="34" charset="0"/>
              </a:rPr>
              <a:t>(Encourage speakers to respond to closed questions with closed (yes/no) answers.)</a:t>
            </a:r>
          </a:p>
          <a:p>
            <a:pPr marL="628650"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The recorder should keep track of the number of open and closed questions used by the interviewer.</a:t>
            </a:r>
          </a:p>
          <a:p>
            <a:pPr marL="628650" lvl="1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  <a:cs typeface="Calibri" panose="020F0502020204030204" pitchFamily="34" charset="0"/>
              </a:rPr>
              <a:t>At the end of 5 minutes, ask people to quickly debrief on the exercise and switch roles. </a:t>
            </a:r>
            <a:r>
              <a:rPr lang="en-US" sz="1400" dirty="0">
                <a:latin typeface="+mj-lt"/>
                <a:cs typeface="Calibri" panose="020F0502020204030204" pitchFamily="34" charset="0"/>
              </a:rPr>
              <a:t>(This exercise will be repeated three times so each person can play every role.)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latin typeface="+mj-lt"/>
                <a:cs typeface="Calibri" panose="020F0502020204030204" pitchFamily="34" charset="0"/>
              </a:rPr>
              <a:t>Set a 5 minute timer. Give people a 30 second warning before switching roles.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01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video is a funny commercial about a person scraping the ice off the wrong car.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Play the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The responses people give us are partly </a:t>
            </a:r>
            <a:r>
              <a:rPr lang="en-US" b="0"/>
              <a:t>determined by the </a:t>
            </a:r>
            <a:r>
              <a:rPr lang="en-US" b="0" dirty="0"/>
              <a:t>questions we ask. If we want a particular response, it’s important to use the right questions (like using a key on the right car)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i="0" dirty="0"/>
              <a:t>Ask: </a:t>
            </a:r>
            <a:r>
              <a:rPr lang="en-US" sz="1400" b="1" i="1" dirty="0"/>
              <a:t>What’s one thing the interviewer said that was helpful to the speaker? </a:t>
            </a:r>
            <a:r>
              <a:rPr lang="en-US" sz="1400" b="0" i="0" u="none" dirty="0"/>
              <a:t>Answers might include: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i="0" u="none" dirty="0"/>
              <a:t>They listened to me; didn’t judge; pointed out something, etc.</a:t>
            </a:r>
            <a:endParaRPr lang="en-US" sz="1400" b="1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Ask: </a:t>
            </a:r>
            <a:r>
              <a:rPr lang="en-US" sz="1400" b="1" i="1" dirty="0"/>
              <a:t>What are some advantages of open questions as an interviewing style? </a:t>
            </a:r>
            <a:r>
              <a:rPr lang="en-US" sz="1400" b="0" i="0" dirty="0"/>
              <a:t>Answers might include: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b="0" i="0" dirty="0"/>
              <a:t>Gets people talking; helps them think about what they’re saying, </a:t>
            </a:r>
            <a:r>
              <a:rPr lang="en-US" sz="1400" b="0" i="0" dirty="0" err="1"/>
              <a:t>etc</a:t>
            </a:r>
            <a:endParaRPr lang="en-US" sz="1400" b="1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i="0" dirty="0"/>
              <a:t>Reflect what people are saying.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646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Give people 2 minutes to write down something they learned in this module.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(They may want to flip through the material.)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Ask: </a:t>
            </a:r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What’s one thing you learned in this module that stands out?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i="0" dirty="0">
                <a:latin typeface="Arial" panose="020B0604020202020204" pitchFamily="34" charset="0"/>
                <a:cs typeface="Arial" panose="020B0604020202020204" pitchFamily="34" charset="0"/>
              </a:rPr>
              <a:t>Reflect what people are saying.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59A8D-7339-7A4C-9E8B-5ACB5C4480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288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chart shows different ways of asking questions.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Ask: </a:t>
            </a:r>
            <a:r>
              <a:rPr lang="en-US" sz="1400" b="1" i="1" dirty="0"/>
              <a:t>What’s the difference between the statements on the left and statements on the right? </a:t>
            </a:r>
            <a:r>
              <a:rPr lang="en-US" sz="1400" dirty="0"/>
              <a:t>Answers might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ones on the left sound more negative, are about the past, are about the person (rather than the situation),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The ones on the right are about the situation (rather than the person), sound like they are looking for solutions,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Reflect what people are saying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/>
              <a:t>Ask: </a:t>
            </a:r>
            <a:r>
              <a:rPr lang="en-US" sz="1400" b="1" i="1" dirty="0"/>
              <a:t>What kind of answers are you likely to get if you ask the questions on the left? </a:t>
            </a:r>
            <a:r>
              <a:rPr lang="en-US" sz="1400" b="0" i="0" dirty="0"/>
              <a:t>Answers might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/>
              <a:t>People might get defensive, feel discouraged, etc.</a:t>
            </a:r>
            <a:endParaRPr lang="en-US" sz="1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/>
              <a:t>Ask: </a:t>
            </a:r>
            <a:r>
              <a:rPr lang="en-US" sz="1400" b="1" i="1" dirty="0"/>
              <a:t>What kind of answers are you more likely to get if you ask the questions on the right? </a:t>
            </a:r>
            <a:r>
              <a:rPr lang="en-US" sz="1400" b="0" i="0" dirty="0"/>
              <a:t>Answers might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/>
              <a:t>People problem solve, develop critical thinking,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59A8D-7339-7A4C-9E8B-5ACB5C44804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29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i="0" dirty="0"/>
              <a:t>Engaged leaders understand this process of communication. They speak to people in a way that draws out positive behaviors.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/>
              <a:t>Ask: </a:t>
            </a:r>
            <a:r>
              <a:rPr lang="en-US" sz="1400" b="1" i="1" dirty="0"/>
              <a:t>Give me an example of someone who has been a good leader for you in some area. What was this person like? What did they teach you? </a:t>
            </a:r>
            <a:r>
              <a:rPr lang="en-US" sz="1400" i="1" dirty="0"/>
              <a:t>Examples might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i="0" dirty="0"/>
              <a:t>Elementary school teacher, relative/mentor, work/Army supervisor</a:t>
            </a:r>
            <a:endParaRPr lang="en-US" sz="1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i="0" dirty="0"/>
              <a:t>Reflect what people are saying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44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shows some characteristics of good leaders. Some of these might be similar to what people mentioned in the last slide.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Read each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Ask: </a:t>
            </a:r>
            <a:r>
              <a:rPr lang="en-US" sz="1400" b="1" i="1" dirty="0"/>
              <a:t>Which of these did you notice in the examples you gave for the last slide? </a:t>
            </a:r>
            <a:r>
              <a:rPr lang="en-US" sz="1400" b="0" i="1" dirty="0"/>
              <a:t>(Answers will vary)</a:t>
            </a:r>
            <a:endParaRPr lang="en-US" sz="14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Ask: </a:t>
            </a:r>
            <a:r>
              <a:rPr lang="en-US" sz="1400" b="1" i="1" dirty="0"/>
              <a:t>Why would a leader “guide” you to the solution? Why not just give you the answer? </a:t>
            </a:r>
            <a:r>
              <a:rPr lang="en-US" sz="1400" b="0" i="0" dirty="0"/>
              <a:t>Answers might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/>
              <a:t>It helps with development; teaches you to think; helps you learn from your mistakes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b="1" i="0" dirty="0"/>
              <a:t>Reflect what people are saying</a:t>
            </a:r>
            <a:endParaRPr lang="en-US" sz="14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05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Leaders use different styles when communicating with Soldiers.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A Directive style is suited for situations where you need to give clear, concise instruction. A Directing style uses more direct advice and instruction.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Ask: </a:t>
            </a:r>
            <a:r>
              <a:rPr lang="en-US" sz="1400" b="1" i="1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What professions are more likely to use a directive style where you’re giving a lot of direction and instruction?</a:t>
            </a:r>
            <a:r>
              <a:rPr lang="en-US" sz="1400" i="1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 </a:t>
            </a: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Answers might include: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Sports instructor/coach (especially when learning material for the first time)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Financial advisor/planner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Emergency room doctor, pilot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On the other end, a Nondirective/Following style is suited for situations where there is not a clear resolution. A Following style involves more careful listening, without an attempt to persuade the person.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Ask: </a:t>
            </a:r>
            <a:r>
              <a:rPr lang="en-US" sz="1400" b="1" i="1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What professions are more likely to use a following style when you’re just being a good listener (with very little instruction)? </a:t>
            </a:r>
            <a:r>
              <a:rPr lang="en-US" sz="1400" b="0" i="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Answers might include: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Counselor (marital, grief)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Pastor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kern="1200" dirty="0">
              <a:solidFill>
                <a:schemeClr val="tx1"/>
              </a:solidFill>
              <a:effectLst/>
              <a:latin typeface="+mn-lt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The middle style, Guiding, uses a balance of the two styles. In this style, the leader serves as a mentor who helps the Soldier think through the best way to address an issue.</a:t>
            </a:r>
            <a:r>
              <a:rPr lang="en-US" sz="1400" dirty="0">
                <a:effectLst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99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Read through the “Less Guided” and “More Guided” columns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Ask: </a:t>
            </a:r>
            <a:r>
              <a:rPr lang="en-US" sz="1400" b="1" i="1" dirty="0"/>
              <a:t>What are some of the advantages of a “guided” style of communication?</a:t>
            </a:r>
            <a:r>
              <a:rPr lang="en-US" sz="1400" b="0" i="1" dirty="0"/>
              <a:t> </a:t>
            </a:r>
            <a:r>
              <a:rPr lang="en-US" sz="1400" b="0" i="0" dirty="0"/>
              <a:t>Answers might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0" i="0" dirty="0"/>
              <a:t>People learn how to problem solve; understand the solution better; develop better leadership skills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i="0" dirty="0"/>
              <a:t>Reflect what people are saying</a:t>
            </a:r>
            <a:endParaRPr lang="en-US" sz="1400" b="1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b="1" i="1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17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“Engaged” leadership extends beyond just completing counseling sessions. Engaged leaders have more frequent, informal conversations with Soldiers to discuss their development.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/>
              <a:t>Conversations might focus on goals identified during counseling session, problems you have noticed, or things that are important to the Soldier.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/>
              <a:t>Ask: </a:t>
            </a:r>
            <a:r>
              <a:rPr lang="en-US" sz="1400" b="1" i="1" dirty="0"/>
              <a:t>During the course of a day, what are opportunities to talk with Soldiers about behaviors? </a:t>
            </a:r>
            <a:r>
              <a:rPr lang="en-US" sz="1400" dirty="0"/>
              <a:t>Answers might include: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Before or after PT/formation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Before or after meals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Before or after training or meetings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During work assignments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Waiting at motor pool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”Leadership while walking around”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/>
              <a:t>Reflect what people are saying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dirty="0"/>
              <a:t>Ask: </a:t>
            </a:r>
            <a:r>
              <a:rPr lang="en-US" sz="1400" b="1" i="1" dirty="0"/>
              <a:t>How are those conversations different than counseling interactions? </a:t>
            </a:r>
            <a:r>
              <a:rPr lang="en-US" sz="1400" b="0" i="0" dirty="0"/>
              <a:t>Answers might include: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0" i="0" dirty="0"/>
              <a:t>Shorter; less serious; no paperwork; might be more two-way</a:t>
            </a:r>
            <a:endParaRPr lang="en-US" sz="1400" b="1" i="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59A8D-7339-7A4C-9E8B-5ACB5C4480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03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Motivational interviewing is a structured way of talking with people about change.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Rather than using external pressure, motivational interviewing looks for ways to build internal motivation for change.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Motivational interviewing is a “collaborative conversation style” where leaders and Soldiers work as a team to produce a positive outcome.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effectLst/>
                <a:latin typeface="+mn-lt"/>
                <a:cs typeface="+mn-cs"/>
              </a:rPr>
              <a:t>The goal is to change how Soldiers talk about motivation and commitment to change, and that talk, in turn, will influence their behavior.</a:t>
            </a:r>
          </a:p>
        </p:txBody>
      </p:sp>
    </p:spTree>
    <p:extLst>
      <p:ext uri="{BB962C8B-B14F-4D97-AF65-F5344CB8AC3E}">
        <p14:creationId xmlns:p14="http://schemas.microsoft.com/office/powerpoint/2010/main" val="3442810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5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4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38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2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7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810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291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8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5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3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BF5B626-FD0F-AC4A-8A0A-8603F96A147F}" type="datetimeFigureOut">
              <a:rPr lang="en-US" smtClean="0"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32947BA-CC7F-914C-BF06-02C60B6E1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4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E8035907-EB9C-4E11-8A9B-D25B0AD8D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B5813-D74F-BA47-B55B-D462494C5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6516241" cy="5571066"/>
          </a:xfrm>
        </p:spPr>
        <p:txBody>
          <a:bodyPr>
            <a:normAutofit/>
          </a:bodyPr>
          <a:lstStyle/>
          <a:p>
            <a:pPr algn="r"/>
            <a:r>
              <a:rPr lang="en-US" sz="8800" dirty="0"/>
              <a:t>Listening and speaking with questions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D9C69FA7-0958-4ED9-A0DF-E87A0C137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702709" y="3388657"/>
            <a:ext cx="36576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9" name="Group 13">
            <a:extLst>
              <a:ext uri="{FF2B5EF4-FFF2-40B4-BE49-F238E27FC236}">
                <a16:creationId xmlns:a16="http://schemas.microsoft.com/office/drawing/2014/main" id="{FDB0A998-A5C6-45CB-ACF3-1CF639920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33595" y="1903304"/>
            <a:ext cx="3051394" cy="3051388"/>
            <a:chOff x="7933595" y="1903304"/>
            <a:chExt cx="3051394" cy="3051388"/>
          </a:xfrm>
        </p:grpSpPr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4AB5B6FA-7B4F-437A-9C78-144C7DCD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33595" y="1903304"/>
              <a:ext cx="3051394" cy="3051388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5">
              <a:extLst>
                <a:ext uri="{FF2B5EF4-FFF2-40B4-BE49-F238E27FC236}">
                  <a16:creationId xmlns:a16="http://schemas.microsoft.com/office/drawing/2014/main" id="{A4199C21-6AE0-4F6F-AA96-6FFF97BB9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95024" y="2064730"/>
              <a:ext cx="2728540" cy="2728536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Subtitle 4">
            <a:extLst>
              <a:ext uri="{FF2B5EF4-FFF2-40B4-BE49-F238E27FC236}">
                <a16:creationId xmlns:a16="http://schemas.microsoft.com/office/drawing/2014/main" id="{953A29E2-82EE-D543-A340-F1D118214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5025" y="2064730"/>
            <a:ext cx="2728540" cy="2728536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Module 2</a:t>
            </a:r>
          </a:p>
        </p:txBody>
      </p:sp>
    </p:spTree>
    <p:extLst>
      <p:ext uri="{BB962C8B-B14F-4D97-AF65-F5344CB8AC3E}">
        <p14:creationId xmlns:p14="http://schemas.microsoft.com/office/powerpoint/2010/main" val="13308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484632"/>
            <a:ext cx="10061448" cy="1609344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Building Blocks of Conversations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28870" name="Rectangle 4">
            <a:extLst>
              <a:ext uri="{FF2B5EF4-FFF2-40B4-BE49-F238E27FC236}">
                <a16:creationId xmlns:a16="http://schemas.microsoft.com/office/drawing/2014/main" id="{6D484C03-D73B-4EAF-8AB3-23FC070064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292124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95802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5345" y="2476500"/>
            <a:ext cx="9892146" cy="1905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  <a:cs typeface="Calibri" panose="020F0502020204030204" pitchFamily="34" charset="0"/>
              </a:rPr>
              <a:t>Open-Ended Questions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sz="3200" i="1" dirty="0">
                <a:solidFill>
                  <a:schemeClr val="accent1"/>
                </a:solidFill>
                <a:cs typeface="Calibri" panose="020F0502020204030204" pitchFamily="34" charset="0"/>
              </a:rPr>
              <a:t>More than one possible answer; gets people talking.</a:t>
            </a:r>
          </a:p>
        </p:txBody>
      </p:sp>
      <p:sp>
        <p:nvSpPr>
          <p:cNvPr id="1835013" name="AutoShape 5"/>
          <p:cNvSpPr>
            <a:spLocks noChangeArrowheads="1"/>
          </p:cNvSpPr>
          <p:nvPr/>
        </p:nvSpPr>
        <p:spPr bwMode="auto">
          <a:xfrm>
            <a:off x="6900979" y="381000"/>
            <a:ext cx="3886200" cy="1752600"/>
          </a:xfrm>
          <a:prstGeom prst="wedgeRoundRectCallout">
            <a:avLst>
              <a:gd name="adj1" fmla="val -45713"/>
              <a:gd name="adj2" fmla="val 70019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Rockwell" panose="02060603020205020403" pitchFamily="18" charset="77"/>
                <a:cs typeface="Calibri" panose="020F0502020204030204" pitchFamily="34" charset="0"/>
              </a:rPr>
              <a:t>What’s your main motivation?</a:t>
            </a:r>
          </a:p>
        </p:txBody>
      </p:sp>
      <p:sp>
        <p:nvSpPr>
          <p:cNvPr id="1835017" name="AutoShape 9"/>
          <p:cNvSpPr>
            <a:spLocks noChangeArrowheads="1"/>
          </p:cNvSpPr>
          <p:nvPr/>
        </p:nvSpPr>
        <p:spPr bwMode="auto">
          <a:xfrm>
            <a:off x="1365740" y="381000"/>
            <a:ext cx="3581400" cy="1752600"/>
          </a:xfrm>
          <a:prstGeom prst="wedgeRoundRectCallout">
            <a:avLst>
              <a:gd name="adj1" fmla="val 47208"/>
              <a:gd name="adj2" fmla="val 70741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Rockwell" panose="02060603020205020403" pitchFamily="18" charset="77"/>
                <a:cs typeface="Calibri" panose="020F0502020204030204" pitchFamily="34" charset="0"/>
              </a:rPr>
              <a:t>What else?</a:t>
            </a:r>
          </a:p>
        </p:txBody>
      </p:sp>
      <p:sp>
        <p:nvSpPr>
          <p:cNvPr id="1835018" name="AutoShape 10"/>
          <p:cNvSpPr>
            <a:spLocks noChangeArrowheads="1"/>
          </p:cNvSpPr>
          <p:nvPr/>
        </p:nvSpPr>
        <p:spPr bwMode="auto">
          <a:xfrm>
            <a:off x="7053379" y="4572000"/>
            <a:ext cx="3733800" cy="1905000"/>
          </a:xfrm>
          <a:prstGeom prst="wedgeRoundRectCallout">
            <a:avLst>
              <a:gd name="adj1" fmla="val -49958"/>
              <a:gd name="adj2" fmla="val -69583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Rockwell" panose="02060603020205020403" pitchFamily="18" charset="77"/>
                <a:cs typeface="Calibri" panose="020F0502020204030204" pitchFamily="34" charset="0"/>
              </a:rPr>
              <a:t>Where would you start?</a:t>
            </a:r>
          </a:p>
        </p:txBody>
      </p:sp>
      <p:sp>
        <p:nvSpPr>
          <p:cNvPr id="1835019" name="AutoShape 11"/>
          <p:cNvSpPr>
            <a:spLocks noChangeArrowheads="1"/>
          </p:cNvSpPr>
          <p:nvPr/>
        </p:nvSpPr>
        <p:spPr bwMode="auto">
          <a:xfrm>
            <a:off x="1289540" y="4724400"/>
            <a:ext cx="3886200" cy="1752600"/>
          </a:xfrm>
          <a:prstGeom prst="wedgeRoundRectCallout">
            <a:avLst>
              <a:gd name="adj1" fmla="val 45139"/>
              <a:gd name="adj2" fmla="val -78532"/>
              <a:gd name="adj3" fmla="val 16667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>
                <a:latin typeface="Rockwell" panose="02060603020205020403" pitchFamily="18" charset="77"/>
                <a:cs typeface="Calibri" panose="020F0502020204030204" pitchFamily="34" charset="0"/>
              </a:rPr>
              <a:t>Tell me about…</a:t>
            </a:r>
          </a:p>
        </p:txBody>
      </p:sp>
    </p:spTree>
    <p:extLst>
      <p:ext uri="{BB962C8B-B14F-4D97-AF65-F5344CB8AC3E}">
        <p14:creationId xmlns:p14="http://schemas.microsoft.com/office/powerpoint/2010/main" val="1275362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7F706CEB-49EA-0843-8D73-72E6DB03D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6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Closed vs. Open Questions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3330F13-C3F3-0447-AD72-C9EFF339F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277070"/>
              </p:ext>
            </p:extLst>
          </p:nvPr>
        </p:nvGraphicFramePr>
        <p:xfrm>
          <a:off x="920834" y="1472203"/>
          <a:ext cx="6631745" cy="41221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88210">
                  <a:extLst>
                    <a:ext uri="{9D8B030D-6E8A-4147-A177-3AD203B41FA5}">
                      <a16:colId xmlns:a16="http://schemas.microsoft.com/office/drawing/2014/main" val="2437553778"/>
                    </a:ext>
                  </a:extLst>
                </a:gridCol>
                <a:gridCol w="3543535">
                  <a:extLst>
                    <a:ext uri="{9D8B030D-6E8A-4147-A177-3AD203B41FA5}">
                      <a16:colId xmlns:a16="http://schemas.microsoft.com/office/drawing/2014/main" val="2151744592"/>
                    </a:ext>
                  </a:extLst>
                </a:gridCol>
              </a:tblGrid>
              <a:tr h="37668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solidFill>
                            <a:schemeClr val="bg1"/>
                          </a:solidFill>
                          <a:effectLst/>
                          <a:latin typeface="Rockwell" panose="02060603020205020403" pitchFamily="18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Closed Question</a:t>
                      </a:r>
                      <a:endParaRPr lang="en-US" sz="3900" b="0" i="0" u="none" strike="noStrike" dirty="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77"/>
                        <a:cs typeface="Calibri" panose="020F0502020204030204" pitchFamily="34" charset="0"/>
                      </a:endParaRPr>
                    </a:p>
                  </a:txBody>
                  <a:tcPr marL="148990" marR="148990" marT="20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0" u="none" strike="noStrike" dirty="0">
                          <a:solidFill>
                            <a:schemeClr val="bg1"/>
                          </a:solidFill>
                          <a:effectLst/>
                          <a:latin typeface="Rockwell" panose="02060603020205020403" pitchFamily="18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Open Question</a:t>
                      </a:r>
                      <a:endParaRPr lang="en-US" sz="3900" b="0" i="0" u="none" strike="noStrike" dirty="0">
                        <a:solidFill>
                          <a:schemeClr val="bg1"/>
                        </a:solidFill>
                        <a:effectLst/>
                        <a:latin typeface="Rockwell" panose="02060603020205020403" pitchFamily="18" charset="77"/>
                        <a:cs typeface="Calibri" panose="020F0502020204030204" pitchFamily="34" charset="0"/>
                      </a:endParaRPr>
                    </a:p>
                  </a:txBody>
                  <a:tcPr marL="148990" marR="148990" marT="20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031420"/>
                  </a:ext>
                </a:extLst>
              </a:tr>
              <a:tr h="703607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effectLst/>
                          <a:latin typeface="Rockwell" panose="02060603020205020403" pitchFamily="18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 you have any questions about this?</a:t>
                      </a:r>
                      <a:endParaRPr lang="en-US" sz="3900" b="0" i="0" u="none" strike="noStrike" dirty="0">
                        <a:effectLst/>
                        <a:latin typeface="Rockwell" panose="02060603020205020403" pitchFamily="18" charset="77"/>
                        <a:cs typeface="Calibri" panose="020F0502020204030204" pitchFamily="34" charset="0"/>
                      </a:endParaRPr>
                    </a:p>
                  </a:txBody>
                  <a:tcPr marL="148990" marR="148990" marT="20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1" u="none" strike="noStrike">
                          <a:effectLst/>
                          <a:latin typeface="Rockwell" panose="02060603020205020403" pitchFamily="18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What questions do you have about this?</a:t>
                      </a:r>
                      <a:endParaRPr lang="en-US" sz="3900" b="0" i="0" u="none" strike="noStrike">
                        <a:effectLst/>
                        <a:latin typeface="Rockwell" panose="02060603020205020403" pitchFamily="18" charset="77"/>
                        <a:cs typeface="Calibri" panose="020F0502020204030204" pitchFamily="34" charset="0"/>
                      </a:endParaRPr>
                    </a:p>
                  </a:txBody>
                  <a:tcPr marL="148990" marR="148990" marT="20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006059"/>
                  </a:ext>
                </a:extLst>
              </a:tr>
              <a:tr h="1684387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 dirty="0">
                          <a:effectLst/>
                          <a:latin typeface="Rockwell" panose="02060603020205020403" pitchFamily="18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 there anything you could do to remind yourself about the new assignment next Monday?</a:t>
                      </a:r>
                      <a:endParaRPr lang="en-US" sz="3900" b="0" i="0" u="none" strike="noStrike" dirty="0">
                        <a:effectLst/>
                        <a:latin typeface="Rockwell" panose="02060603020205020403" pitchFamily="18" charset="77"/>
                        <a:cs typeface="Calibri" panose="020F0502020204030204" pitchFamily="34" charset="0"/>
                      </a:endParaRPr>
                    </a:p>
                  </a:txBody>
                  <a:tcPr marL="148990" marR="148990" marT="20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1" u="none" strike="noStrike" dirty="0">
                          <a:effectLst/>
                          <a:latin typeface="Rockwell" panose="02060603020205020403" pitchFamily="18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What could you do to remind yourself about the new assignment next Monday?</a:t>
                      </a:r>
                      <a:endParaRPr lang="en-US" sz="3900" b="0" i="0" u="none" strike="noStrike" dirty="0">
                        <a:effectLst/>
                        <a:latin typeface="Rockwell" panose="02060603020205020403" pitchFamily="18" charset="77"/>
                        <a:cs typeface="Calibri" panose="020F0502020204030204" pitchFamily="34" charset="0"/>
                      </a:endParaRPr>
                    </a:p>
                  </a:txBody>
                  <a:tcPr marL="148990" marR="148990" marT="20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853998"/>
                  </a:ext>
                </a:extLst>
              </a:tr>
              <a:tr h="703607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effectLst/>
                          <a:latin typeface="Rockwell" panose="02060603020205020403" pitchFamily="18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 there someone you could talk to about this?</a:t>
                      </a:r>
                      <a:endParaRPr lang="en-US" sz="3900" b="0" i="0" u="none" strike="noStrike">
                        <a:effectLst/>
                        <a:latin typeface="Rockwell" panose="02060603020205020403" pitchFamily="18" charset="77"/>
                        <a:cs typeface="Calibri" panose="020F0502020204030204" pitchFamily="34" charset="0"/>
                      </a:endParaRPr>
                    </a:p>
                  </a:txBody>
                  <a:tcPr marL="148990" marR="148990" marT="20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1" u="none" strike="noStrike" dirty="0">
                          <a:effectLst/>
                          <a:latin typeface="Rockwell" panose="02060603020205020403" pitchFamily="18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Who could you talk to about this? How would that help?</a:t>
                      </a:r>
                      <a:endParaRPr lang="en-US" sz="3900" b="0" i="0" u="none" strike="noStrike" dirty="0">
                        <a:effectLst/>
                        <a:latin typeface="Rockwell" panose="02060603020205020403" pitchFamily="18" charset="77"/>
                        <a:cs typeface="Calibri" panose="020F0502020204030204" pitchFamily="34" charset="0"/>
                      </a:endParaRPr>
                    </a:p>
                  </a:txBody>
                  <a:tcPr marL="148990" marR="148990" marT="20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896460"/>
                  </a:ext>
                </a:extLst>
              </a:tr>
              <a:tr h="376680"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0" u="none" strike="noStrike">
                          <a:effectLst/>
                          <a:latin typeface="Rockwell" panose="02060603020205020403" pitchFamily="18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Anything else?</a:t>
                      </a:r>
                      <a:endParaRPr lang="en-US" sz="3900" b="0" i="0" u="none" strike="noStrike">
                        <a:effectLst/>
                        <a:latin typeface="Rockwell" panose="02060603020205020403" pitchFamily="18" charset="77"/>
                        <a:cs typeface="Calibri" panose="020F0502020204030204" pitchFamily="34" charset="0"/>
                      </a:endParaRPr>
                    </a:p>
                  </a:txBody>
                  <a:tcPr marL="148990" marR="148990" marT="20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i="1" u="none" strike="noStrike" dirty="0">
                          <a:effectLst/>
                          <a:latin typeface="Rockwell" panose="02060603020205020403" pitchFamily="18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What else? </a:t>
                      </a:r>
                      <a:endParaRPr lang="en-US" sz="3900" b="0" i="0" u="none" strike="noStrike" dirty="0">
                        <a:effectLst/>
                        <a:latin typeface="Rockwell" panose="02060603020205020403" pitchFamily="18" charset="77"/>
                        <a:cs typeface="Calibri" panose="020F0502020204030204" pitchFamily="34" charset="0"/>
                      </a:endParaRPr>
                    </a:p>
                  </a:txBody>
                  <a:tcPr marL="148990" marR="148990" marT="206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677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099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80309" y="485027"/>
            <a:ext cx="8631382" cy="149715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i="1" dirty="0">
                <a:cs typeface="Calibri" panose="020F0502020204030204" pitchFamily="34" charset="0"/>
              </a:rPr>
              <a:t>What kind of questions are best?</a:t>
            </a:r>
          </a:p>
        </p:txBody>
      </p:sp>
      <p:sp>
        <p:nvSpPr>
          <p:cNvPr id="2285571" name="Line 3"/>
          <p:cNvSpPr>
            <a:spLocks noChangeShapeType="1"/>
          </p:cNvSpPr>
          <p:nvPr/>
        </p:nvSpPr>
        <p:spPr bwMode="auto">
          <a:xfrm flipH="1">
            <a:off x="4127500" y="1960682"/>
            <a:ext cx="1828800" cy="6858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solidFill>
                <a:schemeClr val="accent1"/>
              </a:solidFill>
              <a:latin typeface="Rockwell" panose="02060603020205020403" pitchFamily="18" charset="77"/>
              <a:cs typeface="Calibri" panose="020F0502020204030204" pitchFamily="34" charset="0"/>
            </a:endParaRPr>
          </a:p>
        </p:txBody>
      </p:sp>
      <p:sp>
        <p:nvSpPr>
          <p:cNvPr id="2285572" name="Text Box 4"/>
          <p:cNvSpPr txBox="1">
            <a:spLocks noChangeArrowheads="1"/>
          </p:cNvSpPr>
          <p:nvPr/>
        </p:nvSpPr>
        <p:spPr bwMode="auto">
          <a:xfrm>
            <a:off x="1606550" y="2621082"/>
            <a:ext cx="3429000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accent1"/>
                </a:solidFill>
                <a:latin typeface="Rockwell" panose="02060603020205020403" pitchFamily="18" charset="77"/>
                <a:cs typeface="Calibri" panose="020F0502020204030204" pitchFamily="34" charset="0"/>
              </a:rPr>
              <a:t>Questions to gather information</a:t>
            </a:r>
            <a:r>
              <a:rPr lang="en-US" sz="3600" i="1" dirty="0">
                <a:solidFill>
                  <a:schemeClr val="accent1"/>
                </a:solidFill>
                <a:latin typeface="Rockwell" panose="02060603020205020403" pitchFamily="18" charset="77"/>
                <a:cs typeface="Calibri" panose="020F0502020204030204" pitchFamily="34" charset="0"/>
              </a:rPr>
              <a:t>—Use open or closed</a:t>
            </a:r>
          </a:p>
        </p:txBody>
      </p:sp>
      <p:sp>
        <p:nvSpPr>
          <p:cNvPr id="2285573" name="Text Box 5"/>
          <p:cNvSpPr txBox="1">
            <a:spLocks noChangeArrowheads="1"/>
          </p:cNvSpPr>
          <p:nvPr/>
        </p:nvSpPr>
        <p:spPr bwMode="auto">
          <a:xfrm>
            <a:off x="6864350" y="2613535"/>
            <a:ext cx="3429001" cy="28623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chemeClr val="accent1"/>
                </a:solidFill>
                <a:latin typeface="Rockwell" panose="02060603020205020403" pitchFamily="18" charset="77"/>
                <a:cs typeface="Calibri" panose="020F0502020204030204" pitchFamily="34" charset="0"/>
              </a:rPr>
              <a:t>Questions to encourage thinking</a:t>
            </a:r>
            <a:r>
              <a:rPr lang="en-US" sz="3600" i="1" dirty="0">
                <a:solidFill>
                  <a:schemeClr val="accent1"/>
                </a:solidFill>
                <a:latin typeface="Rockwell" panose="02060603020205020403" pitchFamily="18" charset="77"/>
                <a:cs typeface="Calibri" panose="020F0502020204030204" pitchFamily="34" charset="0"/>
              </a:rPr>
              <a:t>—Use mainly open questions</a:t>
            </a:r>
          </a:p>
        </p:txBody>
      </p:sp>
      <p:sp>
        <p:nvSpPr>
          <p:cNvPr id="2285574" name="Line 6"/>
          <p:cNvSpPr>
            <a:spLocks noChangeShapeType="1"/>
          </p:cNvSpPr>
          <p:nvPr/>
        </p:nvSpPr>
        <p:spPr bwMode="auto">
          <a:xfrm>
            <a:off x="5943600" y="1947982"/>
            <a:ext cx="1803400" cy="67310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>
              <a:latin typeface="Rockwell" panose="02060603020205020403" pitchFamily="18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32316"/>
      </p:ext>
    </p:extLst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7793-7B8F-4F07-BD40-2920D1AC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868042"/>
          </a:xfrm>
        </p:spPr>
        <p:txBody>
          <a:bodyPr/>
          <a:lstStyle/>
          <a:p>
            <a:pPr algn="ctr"/>
            <a:r>
              <a:rPr lang="en-US" dirty="0"/>
              <a:t>Example: Effective use of Open 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4D27E2-688A-6595-2930-DEE783EFC4C6}"/>
              </a:ext>
            </a:extLst>
          </p:cNvPr>
          <p:cNvSpPr txBox="1"/>
          <p:nvPr/>
        </p:nvSpPr>
        <p:spPr>
          <a:xfrm>
            <a:off x="3044456" y="4312905"/>
            <a:ext cx="6103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</a:t>
            </a:r>
            <a:r>
              <a:rPr lang="en-US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youtu.be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/keLAWmtHx7k</a:t>
            </a:r>
            <a:r>
              <a:rPr lang="en-US" dirty="0">
                <a:effectLst/>
              </a:rPr>
              <a:t> 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07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00976-E52D-1B23-BAA7-1C8F9AF7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5338652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How did the NCO use open questions to elicit the soldier’s ideas about change? </a:t>
            </a:r>
          </a:p>
        </p:txBody>
      </p:sp>
    </p:spTree>
    <p:extLst>
      <p:ext uri="{BB962C8B-B14F-4D97-AF65-F5344CB8AC3E}">
        <p14:creationId xmlns:p14="http://schemas.microsoft.com/office/powerpoint/2010/main" val="3757582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  <a:cs typeface="Calibri" panose="020F0502020204030204" pitchFamily="34" charset="0"/>
              </a:rPr>
              <a:t>Is this an open or closed question?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081089" y="424543"/>
            <a:ext cx="5142658" cy="5976257"/>
          </a:xfrm>
        </p:spPr>
        <p:txBody>
          <a:bodyPr anchor="ctr">
            <a:normAutofit/>
          </a:bodyPr>
          <a:lstStyle/>
          <a:p>
            <a:pPr>
              <a:spcBef>
                <a:spcPts val="468"/>
              </a:spcBef>
            </a:pPr>
            <a:r>
              <a:rPr lang="en-US" dirty="0">
                <a:latin typeface="Rockwell" panose="02060603020205020403" pitchFamily="18" charset="77"/>
                <a:cs typeface="Calibri" panose="020F0502020204030204" pitchFamily="34" charset="0"/>
              </a:rPr>
              <a:t>Have you ever done this before?</a:t>
            </a:r>
          </a:p>
          <a:p>
            <a:pPr>
              <a:spcBef>
                <a:spcPts val="468"/>
              </a:spcBef>
            </a:pPr>
            <a:r>
              <a:rPr lang="en-US" dirty="0">
                <a:latin typeface="Rockwell" panose="02060603020205020403" pitchFamily="18" charset="77"/>
                <a:cs typeface="Calibri" panose="020F0502020204030204" pitchFamily="34" charset="0"/>
              </a:rPr>
              <a:t>Are you getting along okay with other Soldiers in your squad?</a:t>
            </a:r>
          </a:p>
          <a:p>
            <a:pPr>
              <a:spcBef>
                <a:spcPts val="468"/>
              </a:spcBef>
            </a:pPr>
            <a:r>
              <a:rPr lang="en-US" dirty="0">
                <a:latin typeface="Rockwell" panose="02060603020205020403" pitchFamily="18" charset="77"/>
                <a:cs typeface="Calibri" panose="020F0502020204030204" pitchFamily="34" charset="0"/>
              </a:rPr>
              <a:t>How’s your sleep been the last few nights?</a:t>
            </a:r>
          </a:p>
          <a:p>
            <a:pPr>
              <a:spcBef>
                <a:spcPts val="468"/>
              </a:spcBef>
            </a:pPr>
            <a:r>
              <a:rPr lang="en-US" dirty="0">
                <a:latin typeface="Rockwell" panose="02060603020205020403" pitchFamily="18" charset="77"/>
                <a:cs typeface="Calibri" panose="020F0502020204030204" pitchFamily="34" charset="0"/>
              </a:rPr>
              <a:t>How are you going to do that?</a:t>
            </a:r>
          </a:p>
          <a:p>
            <a:pPr>
              <a:spcBef>
                <a:spcPts val="468"/>
              </a:spcBef>
            </a:pPr>
            <a:r>
              <a:rPr lang="en-US" dirty="0">
                <a:latin typeface="Rockwell" panose="02060603020205020403" pitchFamily="18" charset="77"/>
                <a:cs typeface="Calibri" panose="020F0502020204030204" pitchFamily="34" charset="0"/>
              </a:rPr>
              <a:t>How could you remind yourself about the new time on Monday?</a:t>
            </a:r>
          </a:p>
          <a:p>
            <a:pPr>
              <a:spcBef>
                <a:spcPts val="468"/>
              </a:spcBef>
            </a:pPr>
            <a:r>
              <a:rPr lang="en-US" dirty="0">
                <a:latin typeface="Rockwell" panose="02060603020205020403" pitchFamily="18" charset="77"/>
                <a:cs typeface="Calibri" panose="020F0502020204030204" pitchFamily="34" charset="0"/>
              </a:rPr>
              <a:t>Is there anything different you’d like to do with your free time?</a:t>
            </a:r>
          </a:p>
          <a:p>
            <a:pPr>
              <a:spcBef>
                <a:spcPts val="468"/>
              </a:spcBef>
            </a:pPr>
            <a:r>
              <a:rPr lang="en-US" dirty="0">
                <a:latin typeface="Rockwell" panose="02060603020205020403" pitchFamily="18" charset="77"/>
                <a:cs typeface="Calibri" panose="020F0502020204030204" pitchFamily="34" charset="0"/>
              </a:rPr>
              <a:t>How could you get help with this?</a:t>
            </a:r>
          </a:p>
          <a:p>
            <a:r>
              <a:rPr lang="en-US" dirty="0">
                <a:latin typeface="Rockwell" panose="02060603020205020403" pitchFamily="18" charset="77"/>
                <a:cs typeface="Calibri" panose="020F0502020204030204" pitchFamily="34" charset="0"/>
              </a:rPr>
              <a:t>Haven’t you ever heard, “If you’re on time, you’re late”?</a:t>
            </a:r>
          </a:p>
          <a:p>
            <a:r>
              <a:rPr lang="en-US" dirty="0">
                <a:latin typeface="Rockwell" panose="02060603020205020403" pitchFamily="18" charset="77"/>
                <a:cs typeface="Calibri" panose="020F0502020204030204" pitchFamily="34" charset="0"/>
              </a:rPr>
              <a:t>Is this an open or a closed question?</a:t>
            </a:r>
          </a:p>
        </p:txBody>
      </p:sp>
    </p:spTree>
    <p:extLst>
      <p:ext uri="{BB962C8B-B14F-4D97-AF65-F5344CB8AC3E}">
        <p14:creationId xmlns:p14="http://schemas.microsoft.com/office/powerpoint/2010/main" val="206214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081F-E485-6B48-8E51-AD94E6394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Some More open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36297-5C64-6D44-A6CD-992F7C46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905000"/>
            <a:ext cx="10058400" cy="4267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So what do you think?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What do you remember from last time?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Where/when/how would you start?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What’s the first step?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What would you add?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Who could help you with this?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What’s your understanding of our conversation today?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What else do you need to do?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42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8045-4622-0042-9767-87B583BED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46B94D-364B-5347-BEDD-649D543CEC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7002" y="-660400"/>
            <a:ext cx="9244446" cy="119634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8999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61035" y="1679569"/>
            <a:ext cx="3498864" cy="3498858"/>
            <a:chOff x="1061035" y="1679569"/>
            <a:chExt cx="3498864" cy="349885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F866E6-5180-F946-82BA-1E2397132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What’s a better (open) question alternative?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2DFF9-40FC-E944-8330-315679A2C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1089" y="725394"/>
            <a:ext cx="5142658" cy="5407212"/>
          </a:xfrm>
        </p:spPr>
        <p:txBody>
          <a:bodyPr anchor="ctr">
            <a:normAutofit/>
          </a:bodyPr>
          <a:lstStyle/>
          <a:p>
            <a:r>
              <a:rPr lang="en-US" dirty="0"/>
              <a:t>Any questions about this assignment?</a:t>
            </a:r>
          </a:p>
          <a:p>
            <a:r>
              <a:rPr lang="en-US" dirty="0"/>
              <a:t>Do you think you can manage your time better?</a:t>
            </a:r>
          </a:p>
          <a:p>
            <a:r>
              <a:rPr lang="en-US" dirty="0"/>
              <a:t>Have you ever done anything like this before?</a:t>
            </a:r>
          </a:p>
          <a:p>
            <a:pPr>
              <a:spcBef>
                <a:spcPts val="468"/>
              </a:spcBef>
            </a:pPr>
            <a:r>
              <a:rPr lang="en-US" dirty="0"/>
              <a:t>Did the team have any problems this week?</a:t>
            </a:r>
          </a:p>
          <a:p>
            <a:pPr>
              <a:spcBef>
                <a:spcPts val="468"/>
              </a:spcBef>
            </a:pPr>
            <a:r>
              <a:rPr lang="en-US" dirty="0"/>
              <a:t>Are you getting along with your roommate?</a:t>
            </a:r>
          </a:p>
          <a:p>
            <a:r>
              <a:rPr lang="en-US" dirty="0"/>
              <a:t>Do you think you’re going to have any trouble in the future?</a:t>
            </a:r>
          </a:p>
          <a:p>
            <a:r>
              <a:rPr lang="en-US" dirty="0"/>
              <a:t>Things okay at home?</a:t>
            </a:r>
          </a:p>
          <a:p>
            <a:r>
              <a:rPr lang="en-US" dirty="0"/>
              <a:t>Do you think you can do better here?</a:t>
            </a:r>
          </a:p>
        </p:txBody>
      </p:sp>
    </p:spTree>
    <p:extLst>
      <p:ext uri="{BB962C8B-B14F-4D97-AF65-F5344CB8AC3E}">
        <p14:creationId xmlns:p14="http://schemas.microsoft.com/office/powerpoint/2010/main" val="369404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D4CD2-E42C-874C-9310-FAD3A1AC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ce scraping frustration commercial" descr="ice scraping frustration commercial">
            <a:hlinkClick r:id="" action="ppaction://media"/>
            <a:extLst>
              <a:ext uri="{FF2B5EF4-FFF2-40B4-BE49-F238E27FC236}">
                <a16:creationId xmlns:a16="http://schemas.microsoft.com/office/drawing/2014/main" id="{AD85FC71-0CE0-6748-B38A-FE1B294F91F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2208" y="96482"/>
            <a:ext cx="8887584" cy="6665036"/>
          </a:xfrm>
        </p:spPr>
      </p:pic>
    </p:spTree>
    <p:extLst>
      <p:ext uri="{BB962C8B-B14F-4D97-AF65-F5344CB8AC3E}">
        <p14:creationId xmlns:p14="http://schemas.microsoft.com/office/powerpoint/2010/main" val="268259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  <a:cs typeface="Calibri" panose="020F0502020204030204" pitchFamily="34" charset="0"/>
              </a:rPr>
              <a:t>More Open than Closed Questions 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053780" y="599768"/>
            <a:ext cx="6377138" cy="5910448"/>
          </a:xfrm>
        </p:spPr>
        <p:txBody>
          <a:bodyPr anchor="ctr">
            <a:normAutofit/>
          </a:bodyPr>
          <a:lstStyle/>
          <a:p>
            <a:pPr marL="514350" indent="-514350">
              <a:spcBef>
                <a:spcPts val="468"/>
              </a:spcBef>
              <a:buFont typeface="+mj-lt"/>
              <a:buAutoNum type="arabicPeriod"/>
            </a:pPr>
            <a:r>
              <a:rPr lang="en-US" sz="2400" dirty="0">
                <a:latin typeface="Rockwell" panose="02060603020205020403" pitchFamily="18" charset="77"/>
                <a:cs typeface="Calibri" panose="020F0502020204030204" pitchFamily="34" charset="0"/>
              </a:rPr>
              <a:t>Form a group of three people: a speaker, an interviewer, and a recorder. </a:t>
            </a:r>
          </a:p>
          <a:p>
            <a:pPr marL="514350" indent="-514350">
              <a:spcBef>
                <a:spcPts val="468"/>
              </a:spcBef>
              <a:buFont typeface="+mj-lt"/>
              <a:buAutoNum type="arabicPeriod"/>
            </a:pPr>
            <a:r>
              <a:rPr lang="en-US" sz="2400" dirty="0">
                <a:latin typeface="Rockwell" panose="02060603020205020403" pitchFamily="18" charset="77"/>
                <a:cs typeface="Calibri" panose="020F0502020204030204" pitchFamily="34" charset="0"/>
              </a:rPr>
              <a:t>The speaker should think about a behavior he/she is interested in changing (losing weight, drinking water, quitting smoking, better sleep, etc.).</a:t>
            </a:r>
          </a:p>
          <a:p>
            <a:pPr marL="514350" indent="-514350">
              <a:spcBef>
                <a:spcPts val="468"/>
              </a:spcBef>
              <a:buFont typeface="+mj-lt"/>
              <a:buAutoNum type="arabicPeriod"/>
            </a:pPr>
            <a:r>
              <a:rPr lang="en-US" sz="2400" dirty="0">
                <a:latin typeface="Rockwell" panose="02060603020205020403" pitchFamily="18" charset="77"/>
                <a:cs typeface="Calibri" panose="020F0502020204030204" pitchFamily="34" charset="0"/>
              </a:rPr>
              <a:t>The interviewer should spend 5 minutes interviewing the speaker about their thoughts and ideas about that behavior. </a:t>
            </a:r>
            <a:r>
              <a:rPr lang="en-US" sz="2400" u="sng" dirty="0">
                <a:latin typeface="Rockwell" panose="02060603020205020403" pitchFamily="18" charset="77"/>
                <a:cs typeface="Calibri" panose="020F0502020204030204" pitchFamily="34" charset="0"/>
              </a:rPr>
              <a:t>Try to use more open than closed questions. </a:t>
            </a:r>
          </a:p>
          <a:p>
            <a:pPr marL="514350" indent="-514350">
              <a:spcBef>
                <a:spcPts val="468"/>
              </a:spcBef>
              <a:buFont typeface="+mj-lt"/>
              <a:buAutoNum type="arabicPeriod"/>
            </a:pPr>
            <a:r>
              <a:rPr lang="en-US" sz="2400" dirty="0">
                <a:latin typeface="Rockwell" panose="02060603020205020403" pitchFamily="18" charset="77"/>
                <a:cs typeface="Calibri" panose="020F0502020204030204" pitchFamily="34" charset="0"/>
              </a:rPr>
              <a:t>The recorder should keep track of the number of open and closed questions used by the interviewer.</a:t>
            </a:r>
          </a:p>
          <a:p>
            <a:pPr marL="514350" indent="-514350">
              <a:spcBef>
                <a:spcPts val="468"/>
              </a:spcBef>
              <a:buFont typeface="+mj-lt"/>
              <a:buAutoNum type="arabicPeriod"/>
            </a:pPr>
            <a:r>
              <a:rPr lang="en-US" sz="2400" dirty="0">
                <a:latin typeface="Rockwell" panose="02060603020205020403" pitchFamily="18" charset="77"/>
                <a:cs typeface="Calibri" panose="020F0502020204030204" pitchFamily="34" charset="0"/>
              </a:rPr>
              <a:t>At the end of 5 minutes, switch roles.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3686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199" y="10807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cs typeface="Calibri" panose="020F0502020204030204" pitchFamily="34" charset="0"/>
              </a:rPr>
              <a:t>“More Open than Closed” Debrief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71043" y="2574757"/>
            <a:ext cx="10049913" cy="3932405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468"/>
              </a:spcBef>
              <a:buNone/>
            </a:pPr>
            <a:r>
              <a:rPr lang="en-US" sz="3600" i="1" dirty="0">
                <a:latin typeface="Rockwell" panose="02060603020205020403" pitchFamily="18" charset="77"/>
              </a:rPr>
              <a:t>What’s one thing the interviewer said that was helpful to the speaker?</a:t>
            </a:r>
            <a:br>
              <a:rPr lang="en-US" sz="3600" i="1" dirty="0">
                <a:latin typeface="Rockwell" panose="02060603020205020403" pitchFamily="18" charset="77"/>
              </a:rPr>
            </a:br>
            <a:r>
              <a:rPr lang="en-US" sz="3600" i="1" dirty="0">
                <a:latin typeface="Rockwell" panose="02060603020205020403" pitchFamily="18" charset="77"/>
              </a:rPr>
              <a:t>What are some advantages of open questions as an interviewing style?</a:t>
            </a:r>
            <a:endParaRPr lang="en-US" sz="1800" i="1" dirty="0">
              <a:latin typeface="Rockwell" panose="02060603020205020403" pitchFamily="18" charset="77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468"/>
              </a:spcBef>
            </a:pPr>
            <a:endParaRPr lang="en-US" sz="1800" dirty="0">
              <a:latin typeface="Rockwell" panose="02060603020205020403" pitchFamily="18" charset="77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468"/>
              </a:spcBef>
            </a:pPr>
            <a:endParaRPr lang="en-US" sz="1800" dirty="0">
              <a:solidFill>
                <a:srgbClr val="000000"/>
              </a:solidFill>
              <a:latin typeface="Rockwell" panose="02060603020205020403" pitchFamily="18" charset="77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Rockwell" panose="02060603020205020403" pitchFamily="18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50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8200" y="15246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  <a:cs typeface="Calibri" panose="020F0502020204030204" pitchFamily="34" charset="0"/>
              </a:rPr>
              <a:t>Module 2 Debrief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71043" y="3017520"/>
            <a:ext cx="10049913" cy="348964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468"/>
              </a:spcBef>
              <a:buNone/>
            </a:pPr>
            <a:r>
              <a:rPr lang="en-US" sz="3600" i="1" dirty="0">
                <a:latin typeface="Rockwell" panose="02060603020205020403" pitchFamily="18" charset="77"/>
                <a:cs typeface="Calibri" panose="020F0502020204030204" pitchFamily="34" charset="0"/>
              </a:rPr>
              <a:t>Write down one thing you learned in this module that stands out</a:t>
            </a:r>
          </a:p>
          <a:p>
            <a:pPr>
              <a:lnSpc>
                <a:spcPct val="110000"/>
              </a:lnSpc>
              <a:spcBef>
                <a:spcPts val="468"/>
              </a:spcBef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468"/>
              </a:spcBef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468"/>
              </a:spcBef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8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E218-7014-2F41-9DDF-F7D4F4A63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Example: How are these different?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24D45A-8069-E346-81FE-8F6AF1B1E6D4}"/>
              </a:ext>
            </a:extLst>
          </p:cNvPr>
          <p:cNvGraphicFramePr>
            <a:graphicFrameLocks noGrp="1"/>
          </p:cNvGraphicFramePr>
          <p:nvPr/>
        </p:nvGraphicFramePr>
        <p:xfrm>
          <a:off x="1063752" y="1930400"/>
          <a:ext cx="10258552" cy="426197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29276">
                  <a:extLst>
                    <a:ext uri="{9D8B030D-6E8A-4147-A177-3AD203B41FA5}">
                      <a16:colId xmlns:a16="http://schemas.microsoft.com/office/drawing/2014/main" val="1164540952"/>
                    </a:ext>
                  </a:extLst>
                </a:gridCol>
                <a:gridCol w="5129276">
                  <a:extLst>
                    <a:ext uri="{9D8B030D-6E8A-4147-A177-3AD203B41FA5}">
                      <a16:colId xmlns:a16="http://schemas.microsoft.com/office/drawing/2014/main" val="3625409208"/>
                    </a:ext>
                  </a:extLst>
                </a:gridCol>
              </a:tblGrid>
              <a:tr h="655469">
                <a:tc>
                  <a:txBody>
                    <a:bodyPr/>
                    <a:lstStyle/>
                    <a:p>
                      <a:r>
                        <a:rPr lang="en-US" sz="2800" b="0" dirty="0"/>
                        <a:t>What is wrong with you?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/>
                        <a:t>What went wrong here?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45192"/>
                  </a:ext>
                </a:extLst>
              </a:tr>
              <a:tr h="655469">
                <a:tc>
                  <a:txBody>
                    <a:bodyPr/>
                    <a:lstStyle/>
                    <a:p>
                      <a:r>
                        <a:rPr lang="en-US" sz="2800" dirty="0"/>
                        <a:t>Why didn’t you do that?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Tell me what happened.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561254"/>
                  </a:ext>
                </a:extLst>
              </a:tr>
              <a:tr h="655469">
                <a:tc>
                  <a:txBody>
                    <a:bodyPr/>
                    <a:lstStyle/>
                    <a:p>
                      <a:r>
                        <a:rPr lang="en-US" sz="2800" dirty="0"/>
                        <a:t>Why can’t you do that?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How could you do that?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692990"/>
                  </a:ext>
                </a:extLst>
              </a:tr>
              <a:tr h="655469">
                <a:tc>
                  <a:txBody>
                    <a:bodyPr/>
                    <a:lstStyle/>
                    <a:p>
                      <a:r>
                        <a:rPr lang="en-US" sz="2800" dirty="0"/>
                        <a:t>What you should do is…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How would you approach this?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039935"/>
                  </a:ext>
                </a:extLst>
              </a:tr>
              <a:tr h="1121938">
                <a:tc>
                  <a:txBody>
                    <a:bodyPr/>
                    <a:lstStyle/>
                    <a:p>
                      <a:r>
                        <a:rPr lang="en-US" sz="2800" dirty="0"/>
                        <a:t>This is all wrong.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Let me make a suggestion here.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864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Did you need something?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What’s on your mind?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908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37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FB624-5BEE-4540-902E-468B5F97E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4075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/>
              <a:t>What person has been a good leader for you in some area? What was this person like?</a:t>
            </a:r>
          </a:p>
        </p:txBody>
      </p:sp>
    </p:spTree>
    <p:extLst>
      <p:ext uri="{BB962C8B-B14F-4D97-AF65-F5344CB8AC3E}">
        <p14:creationId xmlns:p14="http://schemas.microsoft.com/office/powerpoint/2010/main" val="342947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F621D-C371-CF49-8107-ADA2723A0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68" y="4163898"/>
            <a:ext cx="10058400" cy="1486776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What makes a good Leader?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CA8756-BEE9-41AF-B6D4-8AD8729A3C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258826"/>
              </p:ext>
            </p:extLst>
          </p:nvPr>
        </p:nvGraphicFramePr>
        <p:xfrm>
          <a:off x="1077468" y="643467"/>
          <a:ext cx="10037064" cy="379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49095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B9AB-21F5-DC4E-A988-E580D87CC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1627" y="1012166"/>
            <a:ext cx="9144000" cy="763587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1"/>
                </a:solidFill>
              </a:rPr>
              <a:t>Different Conversation Styles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847A9A7-1C94-F94E-BDB9-268E0BC96D5B}"/>
              </a:ext>
            </a:extLst>
          </p:cNvPr>
          <p:cNvSpPr/>
          <p:nvPr/>
        </p:nvSpPr>
        <p:spPr>
          <a:xfrm>
            <a:off x="546735" y="3470118"/>
            <a:ext cx="1384935" cy="135715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Soldier</a:t>
            </a:r>
            <a:endParaRPr lang="en-US" sz="14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C60C6C-A203-E745-8F7B-17E369C7328F}"/>
              </a:ext>
            </a:extLst>
          </p:cNvPr>
          <p:cNvSpPr txBox="1">
            <a:spLocks/>
          </p:cNvSpPr>
          <p:nvPr/>
        </p:nvSpPr>
        <p:spPr>
          <a:xfrm>
            <a:off x="743902" y="2409749"/>
            <a:ext cx="3002280" cy="763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Directing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5F09CD4-657D-F74C-97CB-59A6A188DE6E}"/>
              </a:ext>
            </a:extLst>
          </p:cNvPr>
          <p:cNvSpPr/>
          <p:nvPr/>
        </p:nvSpPr>
        <p:spPr>
          <a:xfrm>
            <a:off x="2558415" y="3470118"/>
            <a:ext cx="1384935" cy="135715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Leader</a:t>
            </a:r>
            <a:endParaRPr lang="en-US" sz="14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3FEA719-240B-C642-9CF4-09371F5DB8A9}"/>
              </a:ext>
            </a:extLst>
          </p:cNvPr>
          <p:cNvCxnSpPr>
            <a:cxnSpLocks/>
          </p:cNvCxnSpPr>
          <p:nvPr/>
        </p:nvCxnSpPr>
        <p:spPr>
          <a:xfrm flipH="1">
            <a:off x="1992993" y="4148694"/>
            <a:ext cx="504098" cy="0"/>
          </a:xfrm>
          <a:prstGeom prst="line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9C0C8E29-E537-2645-BCBA-2BF617DDB610}"/>
              </a:ext>
            </a:extLst>
          </p:cNvPr>
          <p:cNvSpPr/>
          <p:nvPr/>
        </p:nvSpPr>
        <p:spPr>
          <a:xfrm>
            <a:off x="4570095" y="3470118"/>
            <a:ext cx="1384935" cy="135715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Soldier</a:t>
            </a:r>
            <a:endParaRPr lang="en-US" sz="1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B005580-A93C-5945-A6EF-49223951C874}"/>
              </a:ext>
            </a:extLst>
          </p:cNvPr>
          <p:cNvSpPr txBox="1">
            <a:spLocks/>
          </p:cNvSpPr>
          <p:nvPr/>
        </p:nvSpPr>
        <p:spPr>
          <a:xfrm>
            <a:off x="4767262" y="2409749"/>
            <a:ext cx="3002280" cy="763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Guiding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654678-8881-1543-8A27-39F414B1E9EC}"/>
              </a:ext>
            </a:extLst>
          </p:cNvPr>
          <p:cNvSpPr/>
          <p:nvPr/>
        </p:nvSpPr>
        <p:spPr>
          <a:xfrm>
            <a:off x="6581775" y="3470118"/>
            <a:ext cx="1384935" cy="135715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Leader</a:t>
            </a:r>
            <a:endParaRPr lang="en-US" sz="1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E22796-CBBF-4541-8238-0BCC4E1AD5C8}"/>
              </a:ext>
            </a:extLst>
          </p:cNvPr>
          <p:cNvCxnSpPr>
            <a:cxnSpLocks/>
          </p:cNvCxnSpPr>
          <p:nvPr/>
        </p:nvCxnSpPr>
        <p:spPr>
          <a:xfrm flipH="1">
            <a:off x="5955030" y="3974523"/>
            <a:ext cx="626745" cy="0"/>
          </a:xfrm>
          <a:prstGeom prst="line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B0498D7-AADB-7041-B3BE-9ABDD484A40C}"/>
              </a:ext>
            </a:extLst>
          </p:cNvPr>
          <p:cNvSpPr/>
          <p:nvPr/>
        </p:nvSpPr>
        <p:spPr>
          <a:xfrm>
            <a:off x="8396287" y="3470118"/>
            <a:ext cx="1384935" cy="135715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Soldier</a:t>
            </a:r>
            <a:endParaRPr lang="en-US" sz="1400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B9E58747-C2FF-9E43-BF0D-301129A2E158}"/>
              </a:ext>
            </a:extLst>
          </p:cNvPr>
          <p:cNvSpPr txBox="1">
            <a:spLocks/>
          </p:cNvSpPr>
          <p:nvPr/>
        </p:nvSpPr>
        <p:spPr>
          <a:xfrm>
            <a:off x="8593454" y="2409749"/>
            <a:ext cx="3002280" cy="7635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Following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CF0C55B-5CD1-C643-9635-B4059FC65488}"/>
              </a:ext>
            </a:extLst>
          </p:cNvPr>
          <p:cNvSpPr/>
          <p:nvPr/>
        </p:nvSpPr>
        <p:spPr>
          <a:xfrm>
            <a:off x="10407967" y="3470118"/>
            <a:ext cx="1384935" cy="1357152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Leader</a:t>
            </a:r>
            <a:endParaRPr lang="en-US" sz="14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A8985E5-45AF-B64D-808D-9D7DC1305D3C}"/>
              </a:ext>
            </a:extLst>
          </p:cNvPr>
          <p:cNvCxnSpPr>
            <a:cxnSpLocks/>
          </p:cNvCxnSpPr>
          <p:nvPr/>
        </p:nvCxnSpPr>
        <p:spPr>
          <a:xfrm>
            <a:off x="9886678" y="4148694"/>
            <a:ext cx="492261" cy="0"/>
          </a:xfrm>
          <a:prstGeom prst="line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FF8C37C-F528-194C-AF1B-C673E7999D67}"/>
              </a:ext>
            </a:extLst>
          </p:cNvPr>
          <p:cNvCxnSpPr>
            <a:cxnSpLocks/>
          </p:cNvCxnSpPr>
          <p:nvPr/>
        </p:nvCxnSpPr>
        <p:spPr>
          <a:xfrm>
            <a:off x="6023430" y="4228525"/>
            <a:ext cx="620394" cy="0"/>
          </a:xfrm>
          <a:prstGeom prst="line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08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0CFCF-7003-D44B-A62C-2B34521B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makes a “Guided” Style?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B85626D-A953-784D-806A-7659AFB9FE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9975" y="2120900"/>
          <a:ext cx="4566550" cy="3923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6550">
                  <a:extLst>
                    <a:ext uri="{9D8B030D-6E8A-4147-A177-3AD203B41FA5}">
                      <a16:colId xmlns:a16="http://schemas.microsoft.com/office/drawing/2014/main" val="565459325"/>
                    </a:ext>
                  </a:extLst>
                </a:gridCol>
              </a:tblGrid>
              <a:tr h="5787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Less Guided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549422"/>
                  </a:ext>
                </a:extLst>
              </a:tr>
              <a:tr h="578729">
                <a:tc>
                  <a:txBody>
                    <a:bodyPr/>
                    <a:lstStyle/>
                    <a:p>
                      <a:r>
                        <a:rPr lang="en-US" sz="2400" dirty="0"/>
                        <a:t>Only one person speaks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230157"/>
                  </a:ext>
                </a:extLst>
              </a:tr>
              <a:tr h="998902">
                <a:tc>
                  <a:txBody>
                    <a:bodyPr/>
                    <a:lstStyle/>
                    <a:p>
                      <a:r>
                        <a:rPr lang="en-US" sz="2400" dirty="0"/>
                        <a:t>The leader speaks mainly to get his/her point across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357690"/>
                  </a:ext>
                </a:extLst>
              </a:tr>
              <a:tr h="578729">
                <a:tc>
                  <a:txBody>
                    <a:bodyPr/>
                    <a:lstStyle/>
                    <a:p>
                      <a:r>
                        <a:rPr lang="en-US" sz="2400" dirty="0"/>
                        <a:t>Soldier is in a passive 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904328"/>
                  </a:ext>
                </a:extLst>
              </a:tr>
              <a:tr h="998902">
                <a:tc>
                  <a:txBody>
                    <a:bodyPr/>
                    <a:lstStyle/>
                    <a:p>
                      <a:r>
                        <a:rPr lang="en-US" sz="2400" dirty="0"/>
                        <a:t>Soldier learns little about how to conduct other guided interactions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09631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856E5B-9FD9-BF4C-923E-6072F9495076}"/>
              </a:ext>
            </a:extLst>
          </p:cNvPr>
          <p:cNvGraphicFramePr>
            <a:graphicFrameLocks/>
          </p:cNvGraphicFramePr>
          <p:nvPr/>
        </p:nvGraphicFramePr>
        <p:xfrm>
          <a:off x="6555476" y="2093975"/>
          <a:ext cx="4569723" cy="4000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9723">
                  <a:extLst>
                    <a:ext uri="{9D8B030D-6E8A-4147-A177-3AD203B41FA5}">
                      <a16:colId xmlns:a16="http://schemas.microsoft.com/office/drawing/2014/main" val="2555844778"/>
                    </a:ext>
                  </a:extLst>
                </a:gridCol>
              </a:tblGrid>
              <a:tr h="5829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More Guided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549422"/>
                  </a:ext>
                </a:extLst>
              </a:tr>
              <a:tr h="582902">
                <a:tc>
                  <a:txBody>
                    <a:bodyPr/>
                    <a:lstStyle/>
                    <a:p>
                      <a:r>
                        <a:rPr lang="en-US" sz="2400" dirty="0"/>
                        <a:t>Both people are speaking; people take turns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230157"/>
                  </a:ext>
                </a:extLst>
              </a:tr>
              <a:tr h="1006105">
                <a:tc>
                  <a:txBody>
                    <a:bodyPr/>
                    <a:lstStyle/>
                    <a:p>
                      <a:r>
                        <a:rPr lang="en-US" sz="2400" dirty="0"/>
                        <a:t>The leader is interested in the other person’s perspective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357690"/>
                  </a:ext>
                </a:extLst>
              </a:tr>
              <a:tr h="582902">
                <a:tc>
                  <a:txBody>
                    <a:bodyPr/>
                    <a:lstStyle/>
                    <a:p>
                      <a:r>
                        <a:rPr lang="en-US" sz="2400" dirty="0"/>
                        <a:t>Soldier is in an active role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904328"/>
                  </a:ext>
                </a:extLst>
              </a:tr>
              <a:tr h="1006105">
                <a:tc>
                  <a:txBody>
                    <a:bodyPr/>
                    <a:lstStyle/>
                    <a:p>
                      <a:r>
                        <a:rPr lang="en-US" sz="2400" dirty="0"/>
                        <a:t>Soldier learns how to conduct other guided interactions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096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234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9463790-5258-5245-AD79-43384C02D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4662093"/>
              </p:ext>
            </p:extLst>
          </p:nvPr>
        </p:nvGraphicFramePr>
        <p:xfrm>
          <a:off x="824459" y="465825"/>
          <a:ext cx="10618906" cy="5050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A295DAFA-D9EC-A14F-B0B0-06E55CE395E6}"/>
              </a:ext>
            </a:extLst>
          </p:cNvPr>
          <p:cNvSpPr/>
          <p:nvPr/>
        </p:nvSpPr>
        <p:spPr>
          <a:xfrm rot="5400000">
            <a:off x="5744107" y="210679"/>
            <a:ext cx="627962" cy="1061890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7F2D0-0397-1B46-81A0-8F8DD1C665A8}"/>
              </a:ext>
            </a:extLst>
          </p:cNvPr>
          <p:cNvSpPr txBox="1"/>
          <p:nvPr/>
        </p:nvSpPr>
        <p:spPr>
          <a:xfrm>
            <a:off x="4014365" y="5834113"/>
            <a:ext cx="408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Engaged Leadership</a:t>
            </a:r>
          </a:p>
        </p:txBody>
      </p:sp>
    </p:spTree>
    <p:extLst>
      <p:ext uri="{BB962C8B-B14F-4D97-AF65-F5344CB8AC3E}">
        <p14:creationId xmlns:p14="http://schemas.microsoft.com/office/powerpoint/2010/main" val="2062814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678" y="1524001"/>
            <a:ext cx="9607826" cy="417438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30000"/>
              </a:lnSpc>
              <a:buNone/>
            </a:pPr>
            <a:r>
              <a:rPr lang="en-US" sz="5200" i="1" dirty="0"/>
              <a:t>Motivational interviewing is a </a:t>
            </a:r>
            <a:r>
              <a:rPr lang="en-US" sz="5200" i="1" dirty="0">
                <a:solidFill>
                  <a:schemeClr val="accent1"/>
                </a:solidFill>
              </a:rPr>
              <a:t>collaborative conversation style </a:t>
            </a:r>
            <a:r>
              <a:rPr lang="en-US" sz="5200" i="1" dirty="0"/>
              <a:t>for strengthening a person’s own </a:t>
            </a:r>
            <a:r>
              <a:rPr lang="en-US" sz="5200" i="1" dirty="0">
                <a:solidFill>
                  <a:schemeClr val="accent1"/>
                </a:solidFill>
              </a:rPr>
              <a:t>motivation and commitment to change.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88494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4489</TotalTime>
  <Words>3077</Words>
  <Application>Microsoft Macintosh PowerPoint</Application>
  <PresentationFormat>Widescreen</PresentationFormat>
  <Paragraphs>287</Paragraphs>
  <Slides>22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Arial</vt:lpstr>
      <vt:lpstr>Calibri</vt:lpstr>
      <vt:lpstr>Rockwell</vt:lpstr>
      <vt:lpstr>Rockwell Condensed</vt:lpstr>
      <vt:lpstr>Rockwell Extra Bold</vt:lpstr>
      <vt:lpstr>Wingdings</vt:lpstr>
      <vt:lpstr>Wood Type</vt:lpstr>
      <vt:lpstr>Listening and speaking with questions</vt:lpstr>
      <vt:lpstr>PowerPoint Presentation</vt:lpstr>
      <vt:lpstr>Example: How are these different?</vt:lpstr>
      <vt:lpstr>What person has been a good leader for you in some area? What was this person like?</vt:lpstr>
      <vt:lpstr>What makes a good Leader?</vt:lpstr>
      <vt:lpstr>Different Conversation Styles</vt:lpstr>
      <vt:lpstr>What makes a “Guided” Style?</vt:lpstr>
      <vt:lpstr>PowerPoint Presentation</vt:lpstr>
      <vt:lpstr>PowerPoint Presentation</vt:lpstr>
      <vt:lpstr>Building Blocks of Conversations</vt:lpstr>
      <vt:lpstr>Open-Ended Questions More than one possible answer; gets people talking.</vt:lpstr>
      <vt:lpstr>Closed vs. Open Questions</vt:lpstr>
      <vt:lpstr>What kind of questions are best?</vt:lpstr>
      <vt:lpstr>Example: Effective use of Open Questions</vt:lpstr>
      <vt:lpstr>How did the NCO use open questions to elicit the soldier’s ideas about change? </vt:lpstr>
      <vt:lpstr>Is this an open or closed question?</vt:lpstr>
      <vt:lpstr>Some More open questions</vt:lpstr>
      <vt:lpstr>PowerPoint Presentation</vt:lpstr>
      <vt:lpstr>What’s a better (open) question alternative?</vt:lpstr>
      <vt:lpstr>More Open than Closed Questions </vt:lpstr>
      <vt:lpstr>“More Open than Closed” Debrief</vt:lpstr>
      <vt:lpstr>Module 2 Debrief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 like a leader</dc:title>
  <dc:creator>Walters, Scott</dc:creator>
  <cp:lastModifiedBy>Marxman, Macy M CTR USARMY CAC (USA)</cp:lastModifiedBy>
  <cp:revision>139</cp:revision>
  <dcterms:created xsi:type="dcterms:W3CDTF">2020-02-16T17:58:28Z</dcterms:created>
  <dcterms:modified xsi:type="dcterms:W3CDTF">2024-07-15T13:52:18Z</dcterms:modified>
</cp:coreProperties>
</file>